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90" r:id="rId2"/>
    <p:sldId id="256" r:id="rId3"/>
    <p:sldId id="436" r:id="rId4"/>
    <p:sldId id="438" r:id="rId5"/>
    <p:sldId id="439" r:id="rId6"/>
    <p:sldId id="440" r:id="rId7"/>
    <p:sldId id="441" r:id="rId8"/>
    <p:sldId id="442" r:id="rId9"/>
    <p:sldId id="449" r:id="rId10"/>
    <p:sldId id="443" r:id="rId11"/>
    <p:sldId id="446" r:id="rId12"/>
    <p:sldId id="447" r:id="rId13"/>
    <p:sldId id="450" r:id="rId14"/>
    <p:sldId id="444" r:id="rId15"/>
    <p:sldId id="445"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13"/>
    <p:restoredTop sz="94674"/>
  </p:normalViewPr>
  <p:slideViewPr>
    <p:cSldViewPr snapToGrid="0" snapToObjects="1">
      <p:cViewPr>
        <p:scale>
          <a:sx n="302" d="100"/>
          <a:sy n="302" d="100"/>
        </p:scale>
        <p:origin x="-5560" y="-1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2T04:01:13.495"/>
    </inkml:context>
    <inkml:brush xml:id="br0">
      <inkml:brushProperty name="width" value="0.05292" units="cm"/>
      <inkml:brushProperty name="height" value="0.05292" units="cm"/>
      <inkml:brushProperty name="color" value="#FF0000"/>
    </inkml:brush>
  </inkml:definitions>
  <inkml:trace contextRef="#ctx0" brushRef="#br0">19794 5806 9788,'-11'26'1439,"3"-4"-1249,1 7 1,1 5-1314,1-7 1,0 0 1388,0 4 0,0 1-534,0 3 0,-1 1 463,1 1 0,0 2-41,1-10 1,0 2 0,0 2-1,0-1-42,0 4 0,0 1 0,0 0 0,0 0-430,0 0 1,0 1 0,-1-1-1,2 0 345,-1 0 1,0 0-1,1-1 1,-1 1-9,1 0 1,0 0-1,0 0 1,0-2-562,-1 2 1,1-1 0,0 1 539,0-3 1,-1 1-1,1 0 1,0 0-2,-1-3 0,1 0 1,-1-1-1,0 1-162,0 0 0,-1 0 0,0 1 0,1-1 162,-1-1 1,0 1 0,0 0 0,0-2-13,-2 9 0,0-2 0,0-2 0,-2 3 0,1-3-155,-1 1 1,0-1 172,1 0 0,-2-1 436,-2-2 1,1 2-440,4-6 0,2 2 0,-1 0-54,-2-2 1,-1-1 0,1 1 411,2 13 0,1-2-470,-2-6 0,1-3-23,2-4 1,2-2 1495,-1 11-1641,0 5-180,3-10-27,0-2 232,1-2 2156,0-6-2881,1-9 834,0-4-537,0-1 8,-2-5 0,0 0 0</inkml:trace>
  <inkml:trace contextRef="#ctx0" brushRef="#br0" timeOffset="400">19361 8478 10883,'4'3'190,"-1"-1"-106,-3-2 233,65 8-152,-29-4-1258,-7 0 1,5 0 0,-4-1 949,-2 0 0,-2-1 270,4 0 1,2 1-272,3-1 0,3 1 0,0 0 259,-8-1 0,0 1 0,3-1-364,-1 1 1,4 0 0,1 1 0,1-1 0,0 1 261,-2 0 1,2 1-1,-1 0 1,1 0 0,0 0-1,-2 0-218,3 0 1,-2 0 0,1-1-1,-1 1 1,2 1 212,-1-1 0,1 1 0,1 0 0,-1 0 0,-1 0 0,-4 0 93,2-1 0,-3 1 0,-2 0 0,2-1-48,1 1 0,-1 0 0,2 1 1,2-1 28,-4 0 0,3 1 0,0 0 0,2 0 0,-2 0 1,-1-1-44,-1 1 0,-2-1 0,0 0 0,2 0 1,3 2-9,-5-2 0,3 1 0,2 0 0,1 1 0,2 1 1,0-1-1,-1 0 0,-2 0 0,-1-1 0,-4 0-8,10 2 0,-5-1 0,-2 0 0,2 0 0,5 2-11,-10-3 0,3 1 1,2 1-1,2 0 0,0 0 1,0 0-1,0 0 1,-3 0-1,-2-1 0,-3 0-7,6 1 1,-3 0 0,-3-1 0,0 0-1,3 1 57,-1 0 1,1 0 0,1 0 0,1 1-1,0-1 1,0 1-81,-2 0 0,1 0 1,0 0-1,1 0 1,-1 0-1,-1 0 1,-1 0-26,7 1 1,-1 1-1,-1-1 1,0 0-1,1 0-12,-2 1 1,2-1-1,1 1 1,-2-1-1,0 0 1,-4 0-7,4 0 1,-2 0 0,-3-1 0,-2 0 120,-2-2 0,-2 1 0,-1-2-338,11 4 1,-1 0-187,-4-2 1,-1-1-71,-4-1 1,-2 0 343,-4-2 0,-2-1 190,13-2 0,-17-1 0,-4-3 0</inkml:trace>
  <inkml:trace contextRef="#ctx0" brushRef="#br0" timeOffset="850">20516 7553 11345,'4'4'-1084,"0"0"984,-4-4 0,0 0 1</inkml:trace>
  <inkml:trace contextRef="#ctx0" brushRef="#br0" timeOffset="1018">20213 7886 5734,'0'0'0</inkml:trace>
  <inkml:trace contextRef="#ctx0" brushRef="#br0" timeOffset="1170">20502 8131 8363,'7'1'-348,"-1"0"1,-6-1 0,0 0 0</inkml:trace>
  <inkml:trace contextRef="#ctx0" brushRef="#br0" timeOffset="1366">20964 8073 11779,'4'4'-84,"-2"-2"-1009,-2-2 1,0 0 0</inkml:trace>
  <inkml:trace contextRef="#ctx0" brushRef="#br0" timeOffset="1553">21138 7178 13412,'-3'-4'-1258,"0"1"874,3 3 1,0 0-1</inkml:trace>
  <inkml:trace contextRef="#ctx0" brushRef="#br0" timeOffset="1733">21513 7265 11838,'6'7'-1308,"-1"0"-918,-5-7 1672,0 0 1,0 0 0</inkml:trace>
  <inkml:trace contextRef="#ctx0" brushRef="#br0" timeOffset="1900">21904 7626 12482,'2'6'-1199,"-1"-1"236,-1-5 963,0 0 0,0 0 0</inkml:trace>
  <inkml:trace contextRef="#ctx0" brushRef="#br0" timeOffset="2100">22221 6990 10086,'2'3'-1056,"-1"0"-1201,-1-3 2257,11-32 0,-9 25 0,8-25 0</inkml:trace>
  <inkml:trace contextRef="#ctx0" brushRef="#br0" timeOffset="2267">22568 6687 13372,'7'4'-1854,"-1"-1"443,-6-3 1411,0 0 0,0 0 0</inkml:trace>
  <inkml:trace contextRef="#ctx0" brushRef="#br0" timeOffset="2438">22886 7120 11322,'3'6'320,"-1"-2"-903,-2-4 1,0 0-1</inkml:trace>
  <inkml:trace contextRef="#ctx0" brushRef="#br0" timeOffset="2600">22785 7366 12059,'3'6'-1955,"0"0"250,-3-6 1705,0 0 0,0 0 0</inkml:trace>
  <inkml:trace contextRef="#ctx0" brushRef="#br0" timeOffset="2751">22221 7178 10729,'5'4'-10,"-2"-1"1,-3-3 0,0 0 0</inkml:trace>
  <inkml:trace contextRef="#ctx0" brushRef="#br0" timeOffset="2918">22351 6586 10440,'0'0'0</inkml:trace>
  <inkml:trace contextRef="#ctx0" brushRef="#br0" timeOffset="3118">23392 6514 12143,'3'6'647,"0"-1"-647,-3-5-3027,0 0 3027,34-5 0,-25 4 0,25-4 0</inkml:trace>
  <inkml:trace contextRef="#ctx0" brushRef="#br0" timeOffset="4021">24316 6412 9936,'6'2'583,"-1"0"1842,-5-2-1839,-65 21-3370,31-10 2847,7-2 1,-4 1 0,0-1-20,-1 0 1,-1-1-102,-2 1 0,-3-1 1,1 1 38,5-2 0,2 0 0,-3 0 4,-4 1 0,-3 1 0,0-1 0,4-1 14,-5 0 0,2 0 0,5 0 0,-1-1 0,-1 0 13,2 1 0,0-1 1,-2 0 26,0 1 1,-2 0-1,0 0 1,1-1-573,-1 2 0,1-1 1,-2 1 530,6-2 0,-3 1 1,-1 1-1,2-2 1,5 1-49,-8 1 0,3 1 47,2-2 0,-2 1 0,1 1 24,1-1 1,1 1 0,-2 1-15,3-1 1,-2 1-1,0 0 1,2 0-330,-5 1 0,2 0 0,-2 0 336,2 1 0,-3 1 1,1-1-1,6-1-467,-2 0 0,4 0 453,-10 3 1,0 0 21,4-1 1,-1 1-152,4-3 1,-1 1-1,1-1 125,5-1 1,0-1-1,0 0 40,-4 2 0,0 0 0,2-2-56,4-1 1,1 0-14,0 0 0,-1 0 32,1 0 0,-2-1-5,-7 4 1,-3 1 6,6-3 0,-1 1 0,1-1 105,-8 3 0,1-1-66,3 0 0,-1-1 0,4-1 319,7-2 0,1-1-357,-6 2 0,-2 0 40,-9 2 1,-1 0 59,4 0 1,0-1-89,8-1 0,-2 0 0,2-1-11,-5 2 0,1 0-140,-1 1 0,1 0 137,8-3 1,-1 1-11,-1 1 0,-3 0 1,1 0 23,-2 1 0,-1-1 0,2 1-13,-9 1 1,0 1-198,8-3 0,0 0 1,2-1 223,3-1 0,1 0 10,-1 0 1,0 1-39,0-1 1,-1 0-1,1 1 0,0-1 149,0 1 0,-2 0-64,-4 1 1,-3 1 0,3-1-84,0 1 0,-1-1 8,-1 0 1,-5 3 0,0-1 0,5-2-11,1 0 1,1-1 35,-2 2 1,-5 0 0,0 1 0,4-1-35,5-1 1,2-1 0,-1 0-59,-7 2 1,-2 0 0,3 0 50,1 1 0,2-1-41,-4 1 0,2-2-111,12-1 1,1-1 78,-9 2 0,0-1 1353,-7 4-1874,9-4 0,0 1 10,-4 2 107,9-3 1,1-1-1037,6-1-810,4-2 2327,2-2 0,4 0 0,3-2 0</inkml:trace>
  <inkml:trace contextRef="#ctx0" brushRef="#br0" timeOffset="5102">20213 7207 13406,'1'5'-188,"0"-1"-905,-1-4 1,0 0 0</inkml:trace>
  <inkml:trace contextRef="#ctx0" brushRef="#br0" timeOffset="5302">19809 7799 13854,'3'3'-639,"0"-1"-454,-3-2 1,0 0 0</inkml:trace>
  <inkml:trace contextRef="#ctx0" brushRef="#br0" timeOffset="5453">20516 7886 0,'-3'-10'0,"0"3"0</inkml:trace>
  <inkml:trace contextRef="#ctx0" brushRef="#br0" timeOffset="5604">20849 7048 8979,'2'6'0,"-1"-2"0</inkml:trace>
  <inkml:trace contextRef="#ctx0" brushRef="#br0" timeOffset="5919">21456 7149 9917,'3'5'-274,"0"-2"1,-3-3-1</inkml:trace>
  <inkml:trace contextRef="#ctx0" brushRef="#br0" timeOffset="7225">19968 8521 8900,'-1'3'2123,"1"0"-852,0-3-1274,0 17-28,-3-7 23,0 14-154,-3-7-174,2-6-555,0 3 253,3-8-328,1-1-437,0-4 918,0 0 1,0-1 0</inkml:trace>
  <inkml:trace contextRef="#ctx0" brushRef="#br0" timeOffset="7869">19881 8853 7806,'3'4'1260,"-1"-1"-2234,-2-3 1,0 0-1</inkml:trace>
  <inkml:trace contextRef="#ctx0" brushRef="#br0" timeOffset="8353">19886 8860 12165,'-29'27'195,"0"0"1,0 0-1,4-5 1,1 0-1,4-3-195,-3 1-112,3-3-204,6-5-2072,-6 4 2388,11-10 0,1 0 0,6-5 0</inkml:trace>
  <inkml:trace contextRef="#ctx0" brushRef="#br0" timeOffset="8570">19664 8868 9581,'7'3'1467,"-1"1"-787,-6-4 415,0 0-1058,19 34-37,-9-17-56,4 8 0,1 1 50,-3-8-467,4 5-569,-1-4 258,-4-7-372,3 3-460,-5-9-145,-2-1 1761,0-2 0,-4-2 0,1 0 0</inkml:trace>
  <inkml:trace contextRef="#ctx0" brushRef="#br0" timeOffset="10421">20069 8276 5734,'0'0'0</inkml:trace>
  <inkml:trace contextRef="#ctx0" brushRef="#br0" timeOffset="10655">20112 7943 5932,'1'8'0,"-1"-1"0,0-7 0</inkml:trace>
  <inkml:trace contextRef="#ctx0" brushRef="#br0" timeOffset="10806">20155 7799 6336,'0'0'0</inkml:trace>
  <inkml:trace contextRef="#ctx0" brushRef="#br0" timeOffset="14291">13827 11049 8646,'6'2'1540,"-1"0"-812,-5-2-546,43 5 36,-23-4-119,8 2 1,-1-1 57,-6-1-2066,1-1 2043,2 0-157,1 0 194,3 0 39,3-1-266,3 0 318,-5-1 0,1 0-63,-7 1 0,1 0-83,5 0 1,2 1 0,-2-1-499,-1 1 1,0 0 377,3 0 0,3 1 1,-3 0 323,-3 0 1,1 0-350,2 1 0,3-1 1,-3 1 26,-3-1 1,1 1-20,7-1 1,4 0-1,-2 0-789,-6-1 0,-2 0 0,1 0 824,0 1 0,0-1 0,-1 0-14,8 0 0,-4 0-262,-10 0 1,-2 0 314,11 0-13,-5 0 1,0 0 21,4 1-57,-4-1 1,-1 0 236,6 0-246,-13 0 0,2 0 2,0 0 1,0 0 1,12 0-3,-5 0 0,1 0-42,6 1 42,-6 0 1,1 0-4,3 1-12,-11 0 0,-2 0 15,8 1-5,0 0-37,-2 0-1122,12 0 1167,-10-1 0,9 0 1500,-1-2-1494,-8 0-27,-4 0 0,0 0 12,6-1-41,-5 0 0,-1 0-96,5 0 31,6-1 42,-12 2 19,-3-1 54,0 0 0,3 1 0,-6-1 944,4 1-529,-19-1 19,3 1 210,-9 0 2632,9 0-2996,-6 0 301,5 0-679,-9-4-241,3-2 152,-1-2-4,1-3-273,5-14 1,1-4 329,-1-4-495,1 5 1,0-5 0,-1 2 452,-4 7 0,-1 0 7,5-6 0,2-4 0,-2 3-1263,-4-1 1,0 2 1431,3 2 0,2-1 0,-2 2 95,-2-3 1,0 2-586,-1-1 1,0 1 556,0 2 0,-1-2-784,-2-7 0,0 0 717,0 10 0,0 0 67,-2-4 0,-1-2 0,-1 2-18,0 0 1,-1 1-105,1-1 1,-1 1 737,0 7 0,1 3-683,0 6 1175,-1-2-1200,2 8 2957,-1 2-2770,0 0 1281,-3 0-1289,0 2-73,-7 0-8,6 2 602,-20 1-672,-3 2 6,-1 0 34,12-1 0,0 0-6,-2-1-37,-10-1 15,6 0 1,-5 0 0,3 0-553,5 0 1,-1 0 518,-4 0 1,-5 0-1,0-1 1,4 1-1271,1 0 0,1-1 1288,2 1 0,-1-1 0,1 1 14,-6 0 0,0-1-1108,-1 1 1,-1 0 1093,-1 0 0,-2 0 1,10 0 1,-3 0-1,-1-1 1,3 1-355,-2-1 1,2 1-1,-3-1 375,2 1 1,-4-1-1,-1 0 1,1 0-1,4 0 2,1-1 1,2 1-1,-3-1-22,-2 1 1,-5-2 0,-2 1 0,0 0 0,3 0 16,-1-1 1,1 0 0,0 1 0,1-1-22,-3 0 1,0 1-1,0-1 1,1 1-18,-1-1 1,-1 1 0,3 0 0,4 0 14,0 1 0,3 0-37,-9 0 1,2 1 38,13-1 1,1 2 2,-4-1 1,0 1-2,-11 0-23,15 0 1,2 0-31,-2 1 438,4 0-335,0 0 1398,7-1-1501,-1 1-28,8-1 2579,0 0-2503,2-1 2530,1 1-2522,1-1 126,0 1 204,-7 17-339,3-5 0,-2 6 1,0 2-31,-1 6-1603,1 2 1,0 2 1495,3-10 0,1 1 125,-2 9 0,0 1-384,2-7 0,0-1 396,1 2 0,-1-1-11,1 1 1,0-1-31,0 1 1,0-1 19,0 0 1,0 0-5,1-2 1,-1 1-17,0 8 1,0 1-194,-1 7 1,0 0 204,1-7 0,0-1-12,-1 2 1,1-3 2,1-3-10,1-2 46,0-3-2163,0 3 1899,0-8-47,0 1-386,0-9 2083,0-5-3455,2 0 1531,0-8 546,2-8 0,-2 6 0,2-6 0</inkml:trace>
  <inkml:trace contextRef="#ctx0" brushRef="#br0" timeOffset="16522">21875 6947 7458,'0'3'2008,"0"0"-1753,0-3-163,-3 33 107,2-18-25,-2 25 136,4-15-158,0 1-15,0-1-3,1-1-128,-2-16 2,0 1-2,0-4-3,0-1 2,0-2-55,0-1-76,0 0 143,0 3 33,0 2-44,0 0 33,0 4-31,0-5-5,0 1-3,-1-3-11,1 0-42,-1 0-3,1-1-26,0 0-181,0 0-92,0-1-191,0 1 364,0-1-168,0 1 0,0-1 0</inkml:trace>
  <inkml:trace contextRef="#ctx0" brushRef="#br0" timeOffset="17755">20228 7091 192,'7'5'1579,"-2"-2"1316,-5-3-821,0 0-628,-5 12-1020,3 3 474,2 6-746,0-1 218,2 4-218,-6-4-873,-2 9 792,-6-7-73,10 1-201,-6-4 0,0 0 165,5 12 18,-3-10 0,0 0 18,-3 11-45,0 1 45,0 1-73,1-1 63,0-5 1,-1 4 0,1-3-208,2-7 0,0 0 200,-3 9 0,-1 4 0,3-6 2991,0-2-2974,-1 7-1054,4-13 1018,1-1-631,0-1 664,1-1 171,0-1-179,1-3 5,-1 3-95,0-6-162,0 1-308,1-7 1936,0-2-1900,1-1-750,0-8 73,0 1 610,0-6 602,0 5 0,0 2 0,0 1 0</inkml:trace>
  <inkml:trace contextRef="#ctx0" brushRef="#br0" timeOffset="18308">20502 7236 7531,'8'7'1862,"-2"-1"-1450,-6-6-76,-7 32-118,3-14-164,-1 4 1,1 2-49,0 0 81,-4 6 0,1 1 58,6 4-441,-6-3 1,1-2 368,8-4-73,-6-1-3160,-2 9 3157,2-8-33,-2 6-9,4-11 36,0-2-72,0-1-291,1-3 367,0 3-141,0-8-156,1 0-289,0-6-305,0-3 896,1-8 0,0 6 0,0-6 0</inkml:trace>
  <inkml:trace contextRef="#ctx0" brushRef="#br0" timeOffset="18706">20834 7236 7906,'7'3'922,"-2"-1"-603,-5-2-17,-11 50-302,6-25-1639,-4 14 1,1 1 571,2-9 1067,-1 8 412,0-6-420,3-8-354,-4 11 42,5-17-2175,-1 2 1986,2-8-68,0-2 1921,1-1-1344,0-1 0,1-4 0,0 0 0</inkml:trace>
  <inkml:trace contextRef="#ctx0" brushRef="#br0" timeOffset="19022">21268 7207 7769,'1'3'798,"-9"35"-1820,3-9 0,-1 2 627,1-3 1,-1 0 36,0 6 1,2-7 0,3-18-1,-1 0 1</inkml:trace>
  <inkml:trace contextRef="#ctx0" brushRef="#br0" timeOffset="19306">21542 7149 7761,'3'6'929,"-1"-1"-929,-11 34-182,5-21-1457,-1 6 1,0 1-1639,3-9 1970,1 0 660,1-4 647,0-1 0,0-6 0,0 0 0</inkml:trace>
  <inkml:trace contextRef="#ctx0" brushRef="#br0" timeOffset="19805">22265 6976 0,'-8'-7'681,"1"2"1954,7 5-2635,0 0-692,-3 36-120,0-21 596,1 9 1,-1-3-1,1-13 1,0 0 0</inkml:trace>
  <inkml:trace contextRef="#ctx0" brushRef="#br0" timeOffset="20040">22496 6759 8310,'-1'29'-630,"0"-1"0,0-1 0,0-5-190,1-6 1,0-7 0,0-4 0</inkml:trace>
  <inkml:trace contextRef="#ctx0" brushRef="#br0" timeOffset="20290">22756 6730 9292,'4'13'978,"-1"-3"-626,-3-10-170,0 0-182,-3 39-679,1-21 624,0 7 1,0 0-270,2-8-1188,0 6 636,0-8-2401,0 5 2838,0-12 1,0-1-1,0-6 1</inkml:trace>
  <inkml:trace contextRef="#ctx0" brushRef="#br0" timeOffset="20546">23117 6557 8884,'4'2'1713,"-1"-1"-1231,-3-1-82,-5 43-391,2-20-183,-5 5 1,2 2 100,4 9 28,-7-9-355,10 7-219,-3-14-145,0-3-1647,1 3 964,1-10 1468,-1 2 1,1-11 0,0-2 0</inkml:trace>
  <inkml:trace contextRef="#ctx0" brushRef="#br0" timeOffset="20823">23421 6369 8738,'2'1'1750,"1"0"-1291,-5 16 0,-3 8-227,-2 7 1,-1 2-1554,0 4 0,1 2 1309,-1-5 0,-1 2 0,1-4 10,2-5 1,0-1-18,-1 8 1,0 1 229,0-3 0,1-2-647,0 0 1,0 0 72,0-1 1,0-2 129,2-4 1,-1-2-1445,-1 14 554,2-13-200,-6 2 1323,7-14 0,-4-6 0,7-2 0</inkml:trace>
  <inkml:trace contextRef="#ctx0" brushRef="#br0" timeOffset="21140">23710 6297 11625,'-6'32'285,"0"0"1,1 0-1,-2 2 1,0 2 0,0 0-1,1-4-181,-1 1 0,0-1-924,0-2 1,0 4 0,0 0 0,1-5-194,1 2 1,-1-2 1014,1 1 0,0 2 0,0-3 691,1-6 0,-1 0-724,0 11 1,-2-1 552,-5-2-917,10 5-149,-6-18-190,12-4 3004,-5-4-5547,0-4 2636,1-3 0,0-1 0</inkml:trace>
  <inkml:trace contextRef="#ctx0" brushRef="#br0" timeOffset="21440">24230 6022 9740,'4'5'1291,"-1"-2"722,-3-3-1533,-10 74-1595,4-52 1,0 2 1198,-1 9 0,0 6 0,-2 0 25,-3-4 1,-1 0-1,0-1-108,3-7 0,0 0 0,0 3-11,-3 4 1,-1 4 0,0 0 0,2-3 7,1-6 0,1-3 1,0 2-25,-1 4 1,-1 2 0,-1 0 0,2-4-1107,-1 6 1,0-3 993,2-6 0,-1 1 0,1-1-490,-3 8 1,0-2-94,4-9 0,-1 0 7,-6 5 0,2 0-1299,4 3-233,-8-6 2246,10-5 0,2-12 0,-1-2 0</inkml:trace>
  <inkml:trace contextRef="#ctx0" brushRef="#br0" timeOffset="25516">19129 8593 6691,'1'3'804,"-1"0"1349,0-3-633,4-1-1139,-3 1 230,3-1-124,-3 0-356,-1 1-223,-4-1 84,9 0 2,-7 0 6,10 0-3,-7 0-1870,0 1-1404,0-2 2995,1 1 0,-1 0 0,1 0 1</inkml:trace>
  <inkml:trace contextRef="#ctx0" brushRef="#br0" timeOffset="40280">19809 7019 6518,'4'7'2738,"0"-1"-2226,-4-6 1625,0 0-1838,2 0 298,0 0-261,1 0-75,-2 0 145,0 0-400,1 0 156,0 0-101,-1 0 29,1 0 11,0 0 33,0 1 491,0-1-508,0 0-80,0 1 21,-1-1-24,1 0 22,1 0 22,0 1-5,3 0-11,-1-1 8,1 1 3,-1-1-31,-1 1 2,0 0 29,0-1 554,9 3-627,-4-2 87,10 2-87,-9-2 70,9 1 0,-1-1-101,0 0 26,0 1 5,-6-1 45,5 1-40,-10 0-2,19 0 39,-14-1 0,12 0 8,-6 0-50,-6 0 0,1 0 51,1-1-51,0 1-87,8 0 98,3 0 23,-1-1-29,-1 1 4,-7 0 36,5 0-45,-5 0 0,7 0-34,-12 0 42,10 0-8,-10-1 9,8 1 24,-6-1-33,3 0-5,1 0 5,11 0 36,2 0-41,10 0 30,-9 0 20,4 0-45,-16-1-62,13 1 20,-6-1 90,8 0-321,-6 0 278,0 0-3282,-7 0 3261,1 0 52,0-1 6,1 1-36,8-2-43,0 0 32,-1 1-26,2-1 36,-15 2 68,4-1-70,-5 1 185,6-1-129,6-1-26,0 1 15,10-1-48,-15 1-34,17-2 32,-12 1-1,-4 1 0,0 0 3279,5-1-3212,-5 2 0,-2 0-22,0 0-39,7-1 16,-10 0 37,21-3-25,-13 1-13,-6 1 0,0 0 16,15-3-1814,-8 1 1786,8-1-6,-12 2-314,11-2 314,2 0-467,1 0 470,-2 0-3,-9 2 50,-5-1-47,13-2 47,-9 1-52,-1 1 1,2 0-5,-2-1 1,0 0-302,0 0 1,-1 0 305,0 0 0,-1 1 3,9-4 32,1 1-34,0 0 3,0 0-1,-1-1 1,0-1 0,-11 4 0,0 0-2,11-4 1,1-1-1,-6 2 1,-3 0 16,-4 3 0,-1-1-17,6-2 1,0 0-1,-1 0 1,-1 1 0,13-6-29,-5 3 1,-1 0-35,7-1 61,-13 3 0,0 0 5,11-3 26,0-1-31,2-1-28,1 0 43,-14 4 0,3 0 0,-1 0-15,-1 1 0,1-1 10,0 1 0,2-2 1,-1 2-32,6-3 0,-1 0-550,-7 4 0,0-1 573,8-2 1,-1 0-2,-11 4 1,1-1-322,3 0 1,3-2 0,-2 1 296,-1 1 1,0-1 22,1 0 0,1 0 0,-2 0 3,-4 2 0,-1 0-251,10-4 0,1 1 253,-8 1 1,1 1 28,2-2 1,3 0 0,-1 0-33,8-4 1,-1 1-2,1 0 1,-1 0 296,-1 1 1,-2 0-295,-10 4 0,-1 0-4,8-4 0,-1 1 0,-7 2 0,0 0 17,5-3 0,0 0 1063,8-5-1093,-11 5 1,3-1 10,0 0 1,1-1 337,0 1 1,1-1-346,3-3 1,0 0 8,-8 7 0,0 1-18,9-8 0,0 1 62,-2 3 1,-2 1-44,-3 0 1,-1 0-2,-3 2 0,-3 1 34,-3-2 154,11-1-278,-16 4 1903,14-3-2073,-16 6 159,0 1-367,-10 1 409,2 3-2333,-6 0 813,11 0 1579,-14 3 0,12-2 0,-14 2 0</inkml:trace>
  <inkml:trace contextRef="#ctx0" brushRef="#br0" timeOffset="41746">19621 8406 3713,'5'4'392,"-2"0"2884,-3-4-16,2 2-2388,-2-2-393,2 3 824,0-3-855,0 0 680,0 0-389,3 0-420,0-3-257,2 0-6,5-7-54,-2 2 105,10-8 176,0-2-205,1 1-591,1-2 608,-7 6 176,9-7-161,-5 2 13,7-4-3,-5 5-381,11-7 259,-13 11 1,0 0-14,0 1 0,0-1 40,7-3 0,-1 1-17,5-3 27,-5 4 0,2-1 14,-6 4 0,0-1-10,5-2 1,-1 0-37,6-8-3,-6 9 0,-2 0 42,-3-3 5,1 3 1,2 0-43,-1 2 1,0 1 5,2-4 0,0 1-316,1 2 1,0 1 304,5-3 0,-2 1 0,6-2-3,-6 4 0,2-1 28,-7 3 0,0-1 4,7-1 1,1-1-29,-7 3 1,0-1-4,7-2 1,-1 1-41,7-3 33,-5 3 1,2-1-14,-6 3 0,1 1 68,9-3 0,0 0-587,-7 3 0,-2 0 563,2 1 1,-3 0-19,-7 1 0,-1 1-4,1 0 0,1 0-2,-1 0 1,0 0 184,0 0 1,2 0-204,7-2 1,2 0 14,2-1 1,0 0-257,-1 0 0,0 1 249,-5 0 0,0 1 0,-3 0 14,-1 1 1,-1 0-2,9-2 1,-2 1 23,-8 1 0,-1 1 74,9-2 1,2 0-81,3 1 1,0-1-115,0 0 0,0 0 134,0 1 0,-1 0-356,-9 1 0,0 1 335,0-1 0,1 1-18,0-1 0,0 1-27,0 0 0,1 0 24,7-1 1,1 0 2,-8 1 0,1 0 0,-1 0 17,9-1 1,-1-1 5,-4 1 1,1 0-1,-3 1-108,-4-1 0,-1 0 89,7-1 1,0 0-5,-9 1 0,-1 1 60,9-2 0,2 0-74,1 0 0,1 1 10,0-1 0,1 0-11,-5 1 0,2 1 0,-3-1 13,0 1 1,0 1-3,9-1 0,0 0-13,-12 1 0,1 1 370,9 0 1,2 0-351,-1 0 0,0 0-3,1 0 0,-2 0 2,-2 0 1,-3 1 2,-9-1 1,-1 1 15,1-1 0,1 0-4,-2 1 0,1-1-13,0 0 0,2 1-3,5-1 0,3 1 0,-2-1-32,0 1 1,1 0-691,0 0 0,2 0 0,-2 0 720,-4 1 0,-2 1 1,2-1 0,-1 1 30,1 1 0,0-1-98,11 3 1,2 0 66,-14-2 0,1 0 0,1 1 5,5 0 1,2 1 0,-2 0 104,5 2 1,-1-1-140,-4 0 1,-1 0 56,0 0 0,-2 0-27,-7-2 0,1 1-3,2 0 0,2 1 0,-2-1 1,-2 0 1,0 0 0,3 2 0,2-1 1,-3 1-17,-2-2 0,0 1 0,6 2 0,0-1-53,8 4 65,-2-1-48,-3-1 11,-4 0 245,-8-3 0,-1-1-743,5 3 288,3 0 2449,-20-6-5079,-7-3-75,-10-1 2957,-9-4 0,4 2 0,-2-2 0</inkml:trace>
  <inkml:trace contextRef="#ctx0" brushRef="#br0" timeOffset="43818">26614 5459 11586,'4'5'1551,"-1"-1"-179,-3-4-1131,4 2 73,-1 4 69,4 6-144,-2 10 1,-1 5-97,0 14-1755,0-5 0,-1 3 1678,-3-9 0,0 1 77,0 5 1,0 3 0,0-1-877,0-6 0,1-1 0,-1 2 757,0-1 0,0 2 0,0 1 0,1 0-381,0 4 0,1 1 0,-1 0 0,0 1 357,0-5 0,-1 0 0,1 1 0,-1 0 0,2 0-200,0 0 1,1 0-1,1 1 1,-1-1 0,0 0 199,-1-2 0,-1 1 0,0 0 0,0-1 0,1 0-18,0 1 1,-1-1 0,1 1-1,1-2 1,-1 0 29,1-1 0,0-2 0,0 1 0,0 3-4,-2-2 0,-1 3 0,0 1 0,-1 0 0,1 0 0,1-2-35,0 0 1,1-2 0,0 0 0,0 0 0,-1-1 15,0 9 1,-1 1-1,-1-2 1,0 0 8,1-3 1,-1 0-1,1-1 1,-1-3-1,-1-2 0,1-2 0,-1 1-29,-1 8 1,0 2-1,0-2 31,1-10 0,-1-1 0,0 0-1,0 6 0,0 0 0,-2 0 214,0-1 0,0-1 0,-1-1-373,0 2 1,0 0 31,-1 5 1,-1-2-506,-6 0 1724,10-23-1702,-4-3 2539,8-7-4732,0-2 3413,0-14 1,0 11 0,0-11 0</inkml:trace>
  <inkml:trace contextRef="#ctx0" brushRef="#br0" timeOffset="44196">26541 8348 9637,'5'4'3276,"-2"-1"-2899,14-3 0,7-3-1482,1 0 0,1-1 1302,12 0 1,3 0-593,-1-1 0,-1 0 609,-3 1 1,1 0-71,-7 1 0,3 0 0,2 0 0,0 0-92,-2 0 1,1 0 0,0 0 0,1 0 0,0 0-335,1 0 0,0 0 0,0 0 1,0 0-1,1-1 288,0 1 1,1 0 0,1 0 0,-1 0 0,2-1-264,-5 1 1,1 0-1,1 0 1,-1 0-1,0 0 1,-1 1 276,2-1 1,-1 0 0,-1 0 0,2 1 0,0-1-105,1 0 1,0 0-1,2 0 1,0 0-1,0 0 1,1 1 84,-4-1 0,0 1 0,1 0 0,-1 0 1,2-1-1,-1 1 0,1 0-54,-4 0 0,1 0 0,-1 0 1,1 0-1,0 1 0,0-1 1,1 0-1,-1 0 53,-1 0 0,1 0 0,0 1 0,-1-1 0,1 0 0,0 0 0,1 1 0,0-1-1,1 1 0,2-1 1,0 0-1,1 1 1,0-1-1,-1 1 1,-1 0-1,-2 0 0,-2 0-15,9 0 1,-4 0-1,-2 0 1,1 0-1,2 1 7,-6-1 0,1 1 0,2-1 1,0 0-1,-1 1 0,-2 0 0,-2-1-5,10 1 1,-4 0 0,-1 0 0,2 0-20,-1 1 1,1-1-1,0 1 1,1-1-1,-2 1-80,-2 0 0,0-1 0,0 1 0,-1-1 0,-1 1 92,7 0 0,-1 0 0,-1 0 0,1 0-282,1 0 0,0-1 0,-2 1 0,-5-1-179,-2 1 0,-2-1-284,12-1 0,-5 0-961,-7-3 1891,-16-12 1,-7 9 0,-9-5-1</inkml:trace>
  <inkml:trace contextRef="#ctx0" brushRef="#br0" timeOffset="45098">30544 5271 7414,'7'7'2270,"-2"-1"-1833,-5-6 258,0 0-177,-38 34-2183,12-12 1785,7-6 1,-3 3-1,1 0 134,-1 1 0,0 0 0,-2 2 17,-4 5 0,-2 1 0,0 1-773,7-7 1,0 1-1,-1 0 1,0 0 566,-1 2 0,0 0 0,-1 0 0,0 2 26,1-3 0,-1 2 1,-1 0-1,1 0 0,1-1-546,-2 2 0,1-2 1,0 1-1,-2 1 480,4-3 0,0 0 0,-2 0 1,1 2-1,-2-1 0,1 1 32,1-2 0,-1 1 1,0-1-1,0 1 0,0 1 1,-1-1-1,-1 1-203,2-1 0,-1 0 0,-1 0 0,1 1 1,-1-1-1,0 1 0,0 0 0,0 0 146,0-1 0,0 1 0,1-1 0,-1 1 0,0-1 0,0 1 0,-2 1 0,0-1-46,2 0 0,-2 0 0,0 1 0,-2 0 0,1 0 0,0 0 1,0-1-1,1 0 0,2-2 0,1-1 71,-5 4 0,2-2 0,1-1 1,1 0-1,-1 0 0,-1 1-14,2-2 1,-1 0 0,0 2 0,-1-1 0,0 1 0,1-1-1,1-2 1,1 0-12,-5 4 0,2-2 0,1-1 0,0 0 0,-3 2-2,4-4 0,-1 2 0,0-1 0,-1 2 0,-1-1 0,1 0 0,0-1-31,-1 1 0,1-1 0,0 0 1,-1 0-1,1 0 0,-1-1 1,1 1 11,0-1 1,1 0-1,0 1 1,-1-1 0,1 0-1,-1 0 1,0-1-99,-3 2 1,-1 1-1,-1 0 1,1-1 0,1 0-1,0-2 1,4-1-33,-6 2 1,2-3-1,2 0 1,-1 2 20,2-2 1,0 1 0,0 0 0,0 0-1,3-3 126,-6 3 1,2-2 0,1 1-835,-2 3 0,0 0 0,1 0 838,2-3 0,0 1 0,2-2 0,-5 4 0,2-2 0,12-7 0,0 1 0</inkml:trace>
  <inkml:trace contextRef="#ctx0" brushRef="#br0" timeOffset="47098">29749 4636 7394,'3'2'1389,"-1"-1"-532,-2-1-558,-3 34 222,3-13-430,-2 1 0,1-1-27,1-2 244,0-7 93,0 3-48,-2 2-90,-1 1-162,-3 5-177,2-7 28,-4 12 121,3-2-70,-3 9 101,1-6-3205,-2 9 3210,2-17-11,-3 8-25,3-10-110,-4 7 82,-1 2 20,-1-2-68,-2 6-45,7-14 48,-2 5 305,4-9-235,-1 8-70,0 1 45,-1 1-28,-3 6-17,5-12 3,-4 6 171,2-7-129,-5 8-81,-1 2 3312,-1 0-3032,-4 5-244,8-15-61,-3 6 55,5-9 157,-3 6-30,-1 1-121,1 0 36,0 0 135,0 0-98,1-4-37,-3 6 247,-2 1-62,-2 2-221,-1 0-775,1-1 856,4-8-81,1 1 0,0 0 17,-1 0-397,-5 9 470,-3 2-57,0-1-13,8-10 0,0-1 176,-4 3-79,-5 7-47,5-7-39,-8 10-14,11-13 0,-1 0-426,1 0 0,0 0 404,0-1 1,1-1 4,-14 14 6,6-7 100,-6 6 4,9-11 1,-1 0-57,-5 5 0,6-6 1,-1 0-55,-12 7 45,8-4-37,-9 4-8,3-6-358,0 8 360,4-7 1,0 0-3,9-3 0,1 0 39,-13 7 1,0-1-32,0-1 357,10-7 1,0 0-317,-2 1 0,-2-1-31,-3 1 1,-1-1-298,5 1 1,1 0 278,-4-2 0,1 0-30,5 1 1,1-1-2060,-16 8 2086,13-8 1,-1 2-28,-7 2 1,1-1-56,9-5 1,1 0 80,-11 6 0,1-1 4,-4 1 19,5-4 1,0-1-20,-6 7-2,-2-3 1,1 0-2,1 2-39,7-5 0,-4 1 0,3-1 28,4-3 0,1 0-6,-6 3 1,-3 1-1,3-2 20,7-3 0,0 0 0,-6 3 0,-2 0-9,3-2 1,-1 1 0,2-1 9,-1 1 1,0-1-614,0 1 1,-2 0-1,2-1 613,3-1 1,2-1 2,-11 4 0,-1 1-5,8-4 1,0 1 0,-7 2 0,-2 1-32,6-1 0,-1 0 1,1 0-8,2-1 1,1 0 0,-1 0 17,-4 2 1,-1 0-1,1 0 6,0-1 0,1 0 1,2-1 12,3 0 1,-1-1-2,0 0 0,-2 1 0,0-1 724,-1 1 1,-1 0-976,-5 2 1,1-1 78,9-3 0,1-1-362,-14 5-1930,16-6 1162,3-2 1620,2 0-315,2-2 0,7-1 0,1 0 0</inkml:trace>
  <inkml:trace contextRef="#ctx0" brushRef="#br0" timeOffset="48737">31295 5734 6739,'4'2'1067,"0"0"1175,-4-2-1698,-4 2-553,1-2 74,-6 2 117,3-2 16,-3 0-32,3 0 161,-6 0-262,-3 1-65,0 0-68,-9 3-41,8-1-50,-16 4 114,3 1 45,-2 0-1649,1 1 1621,3-3-287,3 3 390,-3-2-75,7 3 0,1-3-101,-9 4 56,-7 1 0,0 1 43,10-4 1,0-1-83,-5 3 36,5-2 1,-2 0 110,6-1 0,-1 0 123,-5 3 0,0-1-117,6-2 0,0 1 3,-9 5 1,1 0-73,-2 2-28,7-3 0,-1 1-37,4-3 1,1 1 348,-3 2 1,1 0-288,-1 0 1,0 0-35,1 1 1,2-2 36,-9 7 61,0 0 105,0 0-40,0 0 72,9-6 1,-1 2-104,-1 0 1,0 1-96,0-1 0,0 1-5,-1-2 1,0 2-37,6-1 1,1 1 41,-1-4 1,0 1-2,2 3 0,-1 1 18,-1 0 0,-1 1-18,-1 1 0,-1 0 40,0 0 1,1 0 95,0 0 0,0-3-2,-7 8 85,-1-1-102,0 0 2,0 0-97,7-6 0,0 2 38,-1 0 1,-1 1-57,2 0 0,-1 0 41,-4 6 0,1 0-13,10-11 0,0 0 25,-3 5 1,-1 0 177,-6 9 115,1 0 7,0-1 0,-1 0-882,8-10 0,0 1 586,-8 9 1,-1 2 54,3-6 0,1-1-112,5-5 1,-1 1 17,-4 4 1,-1 2-23,4-4 1,-1 2 0,2-3 0,-1 1 1,1 0 15,-1 1 0,-1 1 0,2-2 4,2-3 0,1-1 4,-7 10 0,1-1 28,3-6 0,1 1-21,-5 5 1,0 1-366,-1 0 0,0 1 409,2-2 1,-1 1-1,1 0-61,3-5 0,0 0 0,0 1-8,-1 0 1,-1 3 0,0 0 0,3-4-8,-2 3 0,2-2 1,-5 8 1,-1 1-7,2 0 1,0 1-14,6-10 1,0 0-1,0-1-336,1 1 1,-1 1 0,1-2 352,-5 10 0,0 0-39,2 0 1,1-2 39,4-7 0,0 0-2,-3 6 1,0 2-33,-2 5 1,0 0 33,4-6 0,-1 1 18,-2 5 1,0 1-18,2-3 0,2-3-115,-1 7-85,3-9 0,0 0 535,1 3-1290,1-4 1,2 0-30,1-3-489,2-5 1,0-1-117,1-7 1916,3-1 0,-2-8 0,1-3 0</inkml:trace>
  <inkml:trace contextRef="#ctx0" brushRef="#br0" timeOffset="53582">28925 8117 6554,'7'0'714,"-1"0"-112,-6 0-274,0 0-132,1-33-59,-1 22 281,0-13 1,0 0-371,0 14 234,0-12-282,0 14-47,0-3 156,0 2 20,0-1-367,0-1-34,1 1 236,0 2 36,0 0-303,1-1 303,0 0 17,-1-4-20,1-8 9,-1 4 2,0-10-8,-1 14-36,0-4-230,0-6 84,0 8 182,0-9 0,0 11-227,-1-6-2,1 4 83,0-5-291,2-2 272,2-10 165,0 6 56,-5-12-50,8 20 30,-10-5 818,11 0-1238,-5-11 384,-1 5 311,0-5-308,-1 16-6,1 1 6,-1 1 624,3-9-462,-1 6 31,-4-4-126,10 5-5,-12 7 52,13-5-153,-8 6 39,1-14 5,-1 11 233,1-13-235,-1 13-12,1-5 135,-1 2 89,0 0-383,0 0 157,-8 3-121,12 5-17,-10-1 57,11 1-68,-6-1 104,-1 0-57,1-1 119,-1-9-54,1 6 17,-1-12 384,0 14-393,0-7 37,0 8-117,0-3-29,0 4 90,0 1-98,0 0 154,0 2-11,1-7-135,1 3 146,1-2 0,-1 3-17,-1 2 17,0 1 247,0-1-118,0 1-129,-1 1 44,0-3-41,1 4-123,-1-4 75,0 6 0,1 0-56,-1 1-310,0 0 411,0-1 14,1 1-171,-1-1-515,1 1 0,-1 0 0</inkml:trace>
  <inkml:trace contextRef="#ctx0" brushRef="#br0" timeOffset="54200">29047 6754 10387,'-8'-23'-22,"2"4"-68,7 9 87,3 1-97,0 3 18,3 0-139,2 1-6,1 1 157,0 2-75,1 2 145,-6 3 64,0 3-55,-3 6 117,-2 1-73,-1 0 137,-3-2-33,-8-4 5,13-3 20,-12-1-117,11-1-393,-14 0 603,3 0-441,-5-1 166,10-3 0,-1-1-123,4-6-224,2-1 229,1-1-83,2 1-127,5 1 272,-1 4-17,2-1 3,-1 4-120,1 1 187,-1 3-50,2 4 8,-7 0-109,1 5-3,-3 1 283,-2 0 0,-1 0 76,-2-4 16,0-5 412,-3-1-403,0-1 120,-5-3-548,2-6 201,2 0-3,2-8-25,6 6-14,1-7-95,3 7-255,6-4 311,-3 9 75,3-1 3,-5 6 0,1 2 113,-1 5 91,-2 5-128,0 2-67,-2 0 2,0-3-8,-2-2-45,0-1-347,-2-2-283,0-1-576,-6-2 1251,11-1 0,-9-1 0,13-1 0</inkml:trace>
  <inkml:trace contextRef="#ctx0" brushRef="#br0" timeOffset="54766">28925 6167 6610,'0'-7'2848,"-1"1"-2092,1 6 1134,0 0-1717,-4 0-120,3-1-5,-1 1 70,9-1-9,0 1-45,16 0-64,-5 1-45,11-1-83,5 1 125,5 0-1792,-2-1 1685,-6 0-259,-10 0 78,-10 0-110,1 0-2332,-10-1 1611,-11 1 1122,-5 1 0,1-1 0,1 1 0</inkml:trace>
  <inkml:trace contextRef="#ctx0" brushRef="#br0" timeOffset="55301">29070 6181 7842,'-4'-3'3172,"2"1"-2847,2 2-70,0 5 25,0 1-134,0 6 506,-1 18-445,-1 2-140,-6 7-61,10-5-1440,-9-9 1515,12 0-81,-6 1-504,1 15 445,-1-13 1,1 1 53,0-5 1,0 0-14,0 10 0,0-2 21,0-2 0,0 6 2,0-12 26,0-1-76,1 16 45,0-15 15,-4-1 1,1 0-16,1-2-70,-5 6 67,6 9-1885,0-4 1980,0 6-86,7-10 386,-5-10-364,6 0-28,-7-1-64,1-1 64,-2 0 137,1 12-87,-1-9-53,-1 18-36,0-19 39,0 5 3276,0-8-3227,1 5-18,0 2-26,0-5 77,0 4-77,0-12 60,0 13 38,-8-3-103,12 5-11,-10-6-84,11-1 103,-5-6-8,0 3-31,0-7 62,0-1-31,0-3-551,0-1-2011,0-2 2562,-8-1 0,5 1 0,-5-1 0</inkml:trace>
  <inkml:trace contextRef="#ctx0" brushRef="#br0" timeOffset="55600">28795 7409 11477,'37'1'95,"-1"0"0,-6-2 0,1 0 0,-3 0-92,-3-1 0,-1 0-696,14-2 0,-1 0 738,-1 0-42,-14 3 0,-1-1 735,9 1-800,-8 0 71,-6 1-4,-8 0-640,-8 0-450,0 0 1085,-8 0 0,6 0 0,-6 0 0</inkml:trace>
  <inkml:trace contextRef="#ctx0" brushRef="#br0" timeOffset="57351">29821 8174 6089,'6'3'-16,"-1"0"41,-5-3 171,0 0 1411,3 2 8,-2-3-1553,2 1 266,-3-3-107,0-6-479,0-11 258,0 2 109,0-18-44,0 13 108,0-11 1,0 12 0,0-1 425,-1-13 0,1-1-824,-1 6 1,0 0 547,1 0 0,-2-3 0,1 5-1165,-1 5 0,0 1 868,0-6 1,-1-2 129,0 4 1,0 0 0,-1-1-1016,0-8 1,1 0 859,0 7 0,0-1 0,0 1 2,1-5 0,1 3-578,0 7 1,1 1 574,1-1 0,0 1 222,0-1 1,1-1-184,1-8 0,1-2 7,-2 8 0,0-2 0,1 1 441,4-6 0,1 0-443,-5 6 1,-1-1 0,2 4 1679,8-8-1584,-5-7 1016,-3 17 1,0-1-1227,1 1 0,-1 1 70,1-5 0,0 0 0,-1 6 0,1 1-59,0-2 0,1 1 59,3-10-248,0 0 0,0-2 242,-2 12 1,0-1-207,1-3 0,-1 0 391,4-10-117,-4 3-9,-2 8-134,1-8 617,-3 10-624,1 0 0,0-1 1,0-5 1,1 2 1,-1 1 397,-1 4-312,1-5 312,-1 2-312,-2 6 498,0-1-498,-1 7 83,0 3-156,0 1 509,-1-1-497,0-2-74,-1 1 57,1-1 25,0 2-51,0 2 104,0 3 45,0-1 64,1 3-145,-1 0-102,-1-1 138,1 0 6,-1-1-79,1 1-204,-2-4 277,1 0-98,0 0 42,0 2 53,2 1 6,0 2 62,0-1 60,0 2 63,0-1-166,0 1-310,0-1 11,0 1 123,1-1 28,0 0 0,1-1 69,0 2 52,0 0 87,-7 0 189,10 1-408,-9-2 938,11 2-1546,-6-4 591,-1 3-505,1-3-419,0 3-269,0-1-55,0 1 1402,0-4 0,0 2 0,-1-1 0</inkml:trace>
  <inkml:trace contextRef="#ctx0" brushRef="#br0" timeOffset="57951">29763 4997 6638,'-4'-4'2282,"0"0"-2358,4 4 286,1-3-64,1 1 64,6-2-160,1 1-58,29-3-83,-17 2 0,0 1-444,6-2 1,0 1 288,-3 0 0,0 1-166,0-1 0,0 0 121,12-1 218,-14 2 1,-1-1-522,11-1 594,-8-1 0,-5 2 0,-10 1 0</inkml:trace>
  <inkml:trace contextRef="#ctx0" brushRef="#br0" timeOffset="58484">30067 4925 10040,'-3'30'446,"0"1"0,0 0 0,-1 3 0,1 0-418,-1-5 1,0 2 0,1-2-1668,-1-3 1,1 0 1169,-3 10 0,1 1 589,2-9 1,0 0-1,1 1-606,-1 11 1,0 2 0,1-2 485,-1-6 0,1-1 0,0 1 26,0 0 1,0 3 0,0-2-1,0-4 289,0-1 0,-1-1-307,0 7 1,-1 0 23,0-5 0,0 0-50,-2 9 0,0-1-19,1-7 1,0 0 36,-1 9 0,0-2 0,3-7-11,-2 7 73,3-9-104,-4 2 44,1-6-41,-5 13-17,6-22 1398,-4 9-2115,1-1 3676,4-11-3186,-4 11 1262,5-18-1606,1 2-8,0 2 388,2 10 247,0-3-56,2 13 48,-1-16 16,1 4 57,0 0-1,0-5-28,-1 0 29,-1-8-20,-1-4-45,-5-2-3277,3 0 3121,3-2 1,1 1 0,6-1 0</inkml:trace>
  <inkml:trace contextRef="#ctx0" brushRef="#br0" timeOffset="58801">29749 6571 6308,'2'4'3150,"-1"-1"126,-1-3-2324,26 11-862,-10-7 50,8 2 0,4-1-96,-4-4 1,-1-1-1237,2 1 0,0-1 1469,-2 0 1,2-1-252,6 0 1,0 0-97,7-1 67,-8 0 0,0 1 223,-9 0 0,-1-1-1205,16-1 724,-8 1-372,-11-1 137,-15 3-1766,-5-1 2262,-14 1 0,10 0 0,-10-1 0</inkml:trace>
  <inkml:trace contextRef="#ctx0" brushRef="#br0" timeOffset="64291">29995 4925 3400,'9'5'2105,"-2"0"47,-7-5-1914,0 0 661,30 12-994,5 8 95,-12-9 0,1 2 19,2 4 1,-3 0 152,2 2-172,-8-2 0,0 0 83,9 5-103,-12 7 20,10-7 0,-19 2 20,9 1 35,-12-1 0,-3 3-53,-6 5 1,-2 1-3,4-1 0,-3-1-716,-7 8 0,-2-3 721,-1-1 96,6-14 1,0 0-102,-5 6 0,0-3 98,-2-2 11,-1-2 101,-7-2-137,8-1 99,-3-5 1,0 0 42,-3 5-51,-5-1 1,-3 0-238,8-4 1,0-1 31,1 0 0,0 0-26,-11 5 1660,26-12-1554,2 0 25,5-3-1705,2-1 2170,3 5-711,0-2 129,7 4-29,0-4 71,4-1 280,17 0-79,-14-1 76,19 4-257,-24-1 36,5 5 61,3 5-50,-3 0 53,-1 1 0,-1 1-64,5 8-45,-3 0 0,0 1 3,1 8-100,-7-11 1,0 1 259,-3 3 1,-1-1-164,2 15-28,-4-6 0,-2 0-53,-1 5 44,-5-8 1,-1-1-1771,-3 2 1989,-7 6 308,-9-10-162,2-9 25,-7 2-62,4-8 42,-9-1-115,8-1-1206,-12 1 1077,9-2-45,-9 0-41,9-3 0,0 0-3,7-3 0,0 1-392,-12 2 1,1 0 327,0-2-261,-5 1-409,20-4 1157,-1-1-1543,15-1 1413,-7-3 1,15 3 0,-5-3 0</inkml:trace>
  <inkml:trace contextRef="#ctx0" brushRef="#br0" timeOffset="65307">29142 6109 6582,'-4'-2'3175,"1"1"-2690,3 1-480,38 21-111,-20-9-337,9 6 0,1 1 438,-8 0 5,-6-1 0,-1 1 3,-2 5-3,-1 9-2924,-10 3 2927,-6-8-3,-6 10-340,-5-13 304,-5 0-174,-2-1-124,5-9 1,-1 1 42,-11 7-75,4-5 1,1-1-128,-4 1-374,2-5 1,3 0 866,7 0 0,-8-1 0,26-8 0</inkml:trace>
  <inkml:trace contextRef="#ctx0" brushRef="#br0" timeOffset="65544">29070 6745 6081,'2'7'1638,"21"17"0,6 2-289,-8-5-2442,1 0 1,3 4 0,-5-4-356,-4 4 1521,2 8 696,-12-9-498,-3 0 904,-1 0-1029,-13 11-73,-1-7-1042,-4-5 1,-4-1 1240,-7 3-118,8-9 0,-2-1 1982,-10 4-2027,-1-2-109,0-1-86,9-6 1,0 0 350,-9 5-1545,7-3 0,0-2-1997,-6 1 3062,3 3 1,14-11 0,11 1 0</inkml:trace>
  <inkml:trace contextRef="#ctx0" brushRef="#br0" timeOffset="69677">8568 12262 11538,'4'6'1694,"0"-2"-1422,-4-4 1137,0 0-838,0-6 294,1 37-705,-1-9-132,0 2 0,0 6 0,-1 5-684,-3-2 1,-1 5-1,0 2 1,-1-1 0,1-2 628,1-2 0,0-2 1,0 0-1,-1 6 26,1-8 1,-1 4 0,0 2 0,-1 3-1,0 0 1,1-1 0,-1-1 0,1-3-1,1-3-392,-2 7 1,2-6 0,0 1 0,-1 4 415,1-6 0,0 3 0,0 2 0,-1 2 0,1-1 0,0 0 0,0-3 0,0-4-401,0 7 1,1-5 0,0 0-1,0 2 378,-1-1 0,1 3 0,-1 0 0,1-1 0,0-2-12,-1 8 0,1-3 0,0 0-9,0 0 1,-1-1-1,1 1-427,0-2 1,0 0 0,0 0 421,1-2 0,-1 1 0,1-1-22,-1-2 1,1 0-1,-1 2 107,1-3 0,1 1 1,-1 1-1,1 2-167,0 1 0,0 2 0,0 1 0,1 0 0,0-3 64,-1-1 0,1-2 0,0-1 1,0 3-64,1 0 0,0 4 0,0-1 0,0-3 0,0-6 13,1 0 0,1-5-85,-1 8 0,1-2-443,0 1-109,-2-6-36,1-7 1190,0-3-1395,0-5 51,0-3 1018,0-2-2900,2-1 2803,-1-3 0,0 0 0,-1-2 0</inkml:trace>
  <inkml:trace contextRef="#ctx0" brushRef="#br0" timeOffset="70055">8322 15237 12113,'39'-1'309,"1"0"0,-1 0 0,0 0 0,0 1 0,-2 0 0,2-1-265,-4 0 1,1-1 0,1 0 0,-4 1-1138,0 0 1,-2 0 0,0 0 718,3 1 1,0-1 0,1 0 385,1 1 0,1 0 1,0 0-314,2-1 1,1 1 0,-1 0 299,-8 0 0,0 0 1,1 0-1,-1 0-20,-1 0 1,0 1-1,1-1 1,2 1 13,-1-1 1,2 1 0,2 0 0,0 0 0,-1 0 0,-2 0 6,6 0 0,-2 1 0,0-1 0,5 0-14,-10 1 1,4-1 0,1 0 0,2 1 0,0-1-1,-1 1 1,-2-1 0,-2 0-209,3 1 0,-4-1 1,0 0-1,0 1 0,4-1 205,-2 1 0,2-1 0,1 1 1,2-1-1,0 1 0,-1 0 1,-2 0-1,-3-1 10,4 1 1,-3-1 0,-2 0 0,1 1 0,2 0 6,0-1 0,1 1 0,1 0 0,0 0 0,0 0 0,-1-1 12,-1 1 0,-1 0 0,1 0 1,-1-1-1,-2 1 0,0 0 7,6 0 0,-2-1 0,0 1 0,4 0-46,-4 0 1,2 0-1,2 0 1,0 0-1,1 0 1,-1 0-274,0-1 0,1 0 0,-1 1 0,1-1 0,-2 0 0,-2 0 149,-1 0 1,-3 0 0,0 1 0,1-1 0,1 0-106,1-1 0,2 1 0,2 0 1,-2-1-1,-3 1 0,-6-1 15,5 1 1,-3-1 94,9 1 0,-2-1-82,-14 1 0,-2-1-90,-1 1 0,-1 0-530,17 0 1090,0 1 0,-20-1 0,-1-1 1</inkml:trace>
  <inkml:trace contextRef="#ctx0" brushRef="#br0" timeOffset="71006">12613 12262 6473,'4'3'2436,"-1"-1"-1913,-3-2-523,14 2-53,-7-1 50,12 3 12,-13-2 36,0 2 156,-3-2 90,-1-1 2770,-1 0-2097,0 0-785,-7 1 20,-12 5-73,-4 1-569,-5 1 1,-2 2 532,8-3 0,-1 1 20,-10 4 1,-2 1-1498,6-2 0,0 1 1485,-4 1 0,0 0-676,-4 3 1,0 0 630,9-5 0,0 0 0,0 1-23,-2 0 0,0 1 0,-1-1 28,-1 2 1,0-1 0,-3 2-17,6-3 1,-4 2 0,0 0-1,0 0 1,1-1-22,-1 1 1,2 0 0,0-1 0,-5 2-7,5-1 0,-2 0 0,-2 0 1,-1 2-1,-2 0 0,0 1 0,-1 0-172,4-2 1,-2 1-1,-1 1 1,0 0 0,-2 1-1,1-1 1,0 1-1,0-1 1,2-1 0,1 0 143,-1 0 1,2-1 0,1 0 0,0-1-1,0 1 1,0 0 0,-3 0 0,-1 2-60,5-3 0,-2 2 0,-1 0 1,-2 0-1,-1 2 0,0-1 0,0 0 1,1 0-1,0 0 0,2-1 0,1-1 1,3 0-1,1-2 40,-6 3 1,3-2 0,3 0 0,0-1 0,-1 0-1,-4 3-25,5-3 1,-1 0-1,-1 1 1,-1 1-1,-1 0 1,0 0-1,-1 0 1,-1 0-1,1 1 1,-1-1 10,2-1 1,-1 0 0,-1 1 0,0-1-1,-1 1 1,1 0 0,-1 0 0,0-1-1,1 0 1,1 1 0,1-2 0,0 1-7,-2 0 0,2 0 1,0-1-1,2 1 1,-1-1-1,0 0 1,0 0-1,-2 1 1,-2 1-30,2-2 0,-3 2 0,-1 1 1,-2-1-1,0 1 0,-1 0 1,1 0-1,2-1 0,0 0 0,3-2 1,3 0-1,3-2 6,-7 3 1,5-3 0,3 0 0,-1-1 0,-4 3-325,2-1 1,-4 1 0,-1 1-1,-1 0 1,0 0 0,1 0 0,2 0-1,3-2 399,-9 3 0,4 0 0,2-1 0,-1 0 0,4-2 0,-2 1 0,1 0 0,3-2 0,4-1 0,-2 2 0,1-1 0</inkml:trace>
  <inkml:trace contextRef="#ctx0" brushRef="#br0" timeOffset="72806">12440 11525 6565,'6'7'2828,"-1"-2"-2674,-5-5-207,0 0 218,-2 15 490,-4-6-408,1 9 178,-3-9-77,2-4-113,-2 2-134,0 0-93,-7 5-100,3-2 47,-11 3-101,12 1 76,-7-2 70,8 3 6,-2-3 2,-2 0-3285,0 1 3297,-1 1 52,-2 0-35,-1 0 47,-1 1-79,-2 0 32,-1 0 72,-12 6-109,6-5-17,5-2 0,-3 2 17,-7 6 0,-1 0-190,11-6 1,-2 0 190,0 1 1,-3 2 0,4-2 3237,-7 3-3239,11-6 0,-1-1-2503,-8 6 2557,-3 0 10,-1 0-499,7-5 1,-2 1 456,7-4 0,-1 1-7,-4 1 0,-3 2 0,3-2-11,0 0 1,0 0 16,-9 4 0,-1 0-913,9-4 1,0-1 892,0 0 0,-2 1-252,1-1 1,-2 1 271,2-1 1,-2 0 0,1 0 24,-4 2 0,-2 0-15,7-3 0,-3 1 0,-1 1 0,4-2-28,-7 3 0,-1-1 24,8-2 0,-2 1 1,-2-1-1,0 1-182,1 0 1,-2-1 0,0 1-1,1-1 1,1 0 153,1-1 0,2 0 1,-1 0-1,-2 1 1,-5 2 1,-4 0 0,0 1-1,2-2 1,5-1 423,5-1 0,3-2 0,0 0-424,-9 3 0,-1 0 0,2 0-486,-3 0 0,1 0 500,0 0 0,-1-1 275,1 1 0,0-1-288,-1 0 1,1 1 27,-1-2 1,1 1-30,0 0 0,-2 0-36,3-2 1,-3 2 0,2-1 34,8-2 0,1-1 0,-3 1-38,-3 1 1,-4 0 0,-2 1 0,0 0 0,1 0-18,2-1 1,1-1 0,-1 1 0,1 0-1,0-1-3,0 1 1,-1 0-1,1-1 1,0 1 0,-1-1 29,-4 2 0,-2 0 1,0 1-1,2-2 1,5 0 46,2-1 1,3-1 0,-1 1 50,-6 1 0,-2 1 0,-3 0-443,5-1 1,-3 1 0,-2 0 0,2-1 0,5-1 191,1 1 0,4-2 0,-4 1 138,0 1 0,-5 0 1,-1 0-1,3 0 1,7-1-281,-1-1 1,5 0-51,1-1 0,-2 1-186,-1 1 0,-3 0 1,4-1 559,1 0 0,2 0 0,-9 2 0,5-2 0,15-2 0</inkml:trace>
  <inkml:trace contextRef="#ctx0" brushRef="#br0" timeOffset="73956">13235 12969 6134,'-25'0'1638,"1"0"0,-3-1-2940,-7 4 1,0 1 1489,3 2-1,5-1 1,-4 1 0,0 0-261,1 2 1,-1 0 0,0 0 108,-2-1 1,0 0-1,-2 2 69,4-1 1,-2 1 0,1 0 0,3-1-47,-6 1 0,0 0 19,6-1 0,-3 1 0,-2 0 0,-1 1 0,1 0-79,1-1 1,-1 1-1,0 0 1,0 0 0,0-1-289,0 1 1,0 0 0,0-1 0,0 1 0,1 0 288,-1 0 0,-1 0 0,0-1 0,2 1 0,3-2-7,-3 1 1,3 0-1,0-1 312,0 0 1,-1 1 0,-2 1-235,1-1 1,-2 1 0,-3 1 0,0 1 0,0 0-47,-1 1 1,-2 1 0,1 0 0,-1 0-1,1 0-129,-1 0 1,0 0 0,1 0-1,-1-1 1,2 2 90,1-1 0,-1 0 0,2 1 1,1-1-1,3-1-119,-2 2 0,3-1 0,0 0 132,0 0 0,-1 0 0,-2 3-10,1-1 1,-2 2-1,-3 2 1,1 0-1,-1 0 19,6-1 0,-1 0 1,0 0-1,-1 1 1,1 0-1,0-1-9,0 1 0,0-2 0,0 1 0,0 0 0,0 1 0,-1-1-8,3 1 1,-1 0 0,-1 0 0,1 1 0,0-1 0,3-1 0,2-2-21,-9 5 1,4-2 0,-3 2 60,2-2 1,-1 1 0,-2 2 0,-1 0-1,0 1 83,6-4 0,-1 2 0,-1 0 0,0 0 0,0 0 0,1 0 0,2-1-115,-4 1 0,2 0 0,1-1 1,-1 1-1,-1 2 9,3-4 0,-1 2 1,-1 1-1,1 0 1,0 0-1,3-2 1,3-2 66,-5 6 1,4-2 0,1 0-51,-1 0 0,1 1 0,-2 1 34,3-2 1,0 2 0,-2 1 0,0 2-92,4-3 1,-2 2-1,1 1 1,-1 1 0,0-2-1,2 0 14,-4 3 1,1-1 0,1 0 0,-1 1-5,1 0 0,-1 2 1,0 0-1,2-2 1,3-4-105,-4 6 0,3-3 62,0 1 1,-1 0 61,-3 0 0,1 0 0,5-1 0,1 0-98,-4 0 0,-1-1-55,8-1 0,-1 2-92,0-4 1,-1 1 0,1-1 197,-2 4 1,1-1-279,-4 8 0,1 0 483,4-4 0,1 1-1211,5-7 0,1 0 1,0 1 1052,0 3 0,1-1 0,0-1 0,0 3 0,1-3 0,1 9 0</inkml:trace>
  <inkml:trace contextRef="#ctx0" brushRef="#br0" timeOffset="75796">7397 13302 6327,'-9'-8'2492,"2"2"-1909,7 6 2693,0 0-2593,10-3-313,0 3-179,7-2-49,5 6-61,-5 0-11,21 5-70,-10-4 0,-8-2 0,1 0 14,6-2 0,0 0-491,-5 0 1,2 0 476,4-1 0,4 1 0,-2-1 0,-1 0 0,1 0 12,6-1 0,2 0 0,-2 1-1581,0-1 0,-2-1 1556,-4 1 1,2-1 0,-2 0 12,3-1 0,-1 1-1053,-3-1 1,0 0 1083,5 0 0,1 0-396,-7 0 1,1 0 364,4 1 0,1-1-42,-5 1 0,2-1 42,-4 1 0,3-1 0,-2 1 0,5-1 0,0 0 0,-5 1 0,1-1 0,0 1 17,1-1 1,0 0 0,-2 0-18,7-2 0,0 1 1,-5 0 0,1 0 0,-1 0 6,3-1 0,-1 0 33,-1 0 0,2 0-35,-4 0 1,4-1 0,-1 0-1,-2 1 205,10-2 1,1 0-236,-11 2 1,3-1-1,-1 0 1,-3 1 22,6-1 1,-3 0-2,1 0 1,0 0-25,-1 0 1,1 0 374,-3 1 0,1-1 1,3 0-381,-2 0 1,2-1-1,0 1 1,-1-1-44,2 0 1,-1 0 0,2-1 74,-4 2 0,3-2 0,0 1 0,-1 0 0,-4 0-39,8-3 0,-2 1-25,-3 0 0,3 0 1,-1-1-188,1 1 1,0-2 0,0 1-321,-2-2 1,0 1 0,0-1 524,3 0 0,1 0 1,-1 0 42,-5 1 0,-1 0 0,0-1-39,-1 1 0,0-1 0,-2 0 42,5-2 0,0 1 35,-5 1 1,1-1-1,-3 1-29,2-1 0,-1 0 28,-1 0 0,3-1 32,4-3 0,5-2 1,-2 1-116,-1 0 0,0-1 51,-8 6 0,2-2 0,1 0 0,-4 1-2,6-4 0,-1 2 5,1-1 1,0-1 570,0 0 1,2 0-605,-4 1 1,1-1 0,2-2 0,-4 3 1,2-2-1,-1 0 1,-1 0 54,5-1 0,-2 0 0,1-2-49,-1 2 1,1-2 0,-1 0-1,-5 3-684,1-1 1,-2 2 682,-2 1 1,0 0-1,-2 1 0,-1-1 0,-1 0-25,6 0 1,1 0-3,-6-1 0,0 1-275,6 0 1,0 1 236,-3-2 0,-1 1-117,0 0 0,0 0 137,-1 1 0,0-2 15,7-5 0,0-1 52,-9 7 0,0 0 5,10-9 1,-1-2 33,-10 6 1,-1 0-40,-3 5 0,-1-1-124,-1-2 1,-4 3 494,-4 4-645,-2-2 1397,-2 4-1568,0 5 2060,-1-1-2746,0 5 1131,0 1 0,0 1 0</inkml:trace>
  <inkml:trace contextRef="#ctx0" brushRef="#br0" timeOffset="76789">10706 12594 0,'3'10'1559,"-1"-2"1361,-2-8-2184,-7 43-235,0-12-119,0 4 1,-1 3-229,1-10 0,0 0-37,-1 3 1,0 4 57,0 1 1,0 3 0,1-1-285,1-6 0,0-2 1,1 2 178,0-2 0,0 2 0,0 1 0,1 0-47,1 2 1,1 0 0,0-1 0,1 0-24,-1 1 0,1-1 0,0 2-14,0-3 0,1 4 0,0 1 0,0-2 0,0-3-11,0 1 1,0-3 0,1 2-58,-1 4 1,0 3 0,0 0 0,1-5-59,-1 4 0,0-2 91,0-8 1,0 1 0,-1-2 499,0 1 0,-1-3-978,0 7-1255,0 2 1782,5-23 0,-2-5 0,3-5 0</inkml:trace>
  <inkml:trace contextRef="#ctx0" brushRef="#br0" timeOffset="77259">8972 15309 6235,'-26'26'179,"3"-5"104,3 10 0,1 3-283,-3 0-187,10-14 1,2-2 119,3-7 67,10-7 0,7-14-383,10-8-428,-4-5 0,-2 7 0,-10 5 1</inkml:trace>
  <inkml:trace contextRef="#ctx0" brushRef="#br0" timeOffset="79240">14391 12941 13050,'3'3'2140,"0"1"-1381,-3-4-572,33-46-2552,-15 16 2365,-4 8 0,2-2 0,-2-1-107,-1-8 1,-3-1-784,-4 7 1,0 0 0,-1-1 788,1 0 0,-1 0 1,-1-1 60,0 0 1,-2 0 0,0-1-491,-1-2 1,0-1 0,0 1 494,-1-6 0,1 0 10,-1 6 1,0-2 0,1 2 21,-1-2 0,1 3-72,-1 0 0,0-1 40,2-8 0,-1-1-467,1 12 0,-1-1 478,1-6 1,0 1 20,0 12 0,0 1 916,2-18-977,1 3 1166,-1 5-1491,2-5-1716,0 4 2061,0 5 44,-2 7 2177,-2 11-2014,-1 4 855,-1 2-531,0 3 87,-1 1-448,-2 1 3150,-3 1-3188,-4 4 100,-16 14-45,0 0-311,0 2 0,-3 3 253,6-6 1,-2 1 0,2-1-479,-6 5 1,-1 0 216,4-2 1,-3 0-1,5-4-110,7-5 1,1-1-160,-4 2 0,2 0-2832,-7 5 2996,11-9 0,2-1 1,9-7-1</inkml:trace>
  <inkml:trace contextRef="#ctx0" brushRef="#br0" timeOffset="79423">14477 11626 14325,'10'6'1512,"13"-3"0,4-2-1129,5 0-1476,-2 0 1,7 2 0,-3 0 502,-2 1 0,1 1 590,-4 0 0,2 0 0,1 2-38,1 1 1,2 2 0,-3-1-3,6 2 1,-1 1-11,-5-1 1,1 0 0,-3 0-996,0 2 0,-2-1 660,-1 1 0,-2 0-137,-1-1 0,-1 2-1117,2 4 1,0 0-1639,7 6 3187,-14-6 0,-3-2 0,-6-6 0,-4 0 0</inkml:trace>
  <inkml:trace contextRef="#ctx0" brushRef="#br0" timeOffset="81494">10677 12796 6145,'1'5'406,"-1"0"2159,0-5-1963,-5-3 591,2 0-756,-3-1-29,4 2 1934,2 2-2297,-1 2 190,-7 32-235,1-1-1093,1-4 1,0 7 0,1-2 982,0 2 1,0 1 106,1-3 0,1 2 1,0-1-1093,1 5 0,1-1 1077,0 1 0,1 0-375,0-1 0,1 1 358,1-5 1,1 3 0,-1-3-38,1 4 1,1 1 31,0-2 0,1 3 0,-1-2-141,-1-9 1,-1-2 0,0-1 111,2 6 0,-1-1 69,-2-4 0,0-5 62,-1-13-118,1-6 143,-1-20 0,-1-10-87,0-2 895,1-4 1,-1-4-1091,-1 3 1,0 1 1205,1 5 1,-1-1-1193,1-6 0,-1-4 0,1 2 207,0 0 1,0 0-137,1 2 1,-1-1 0,1 2-1530,0-8 1,0 1 1420,1 12 0,0 0 0,0-1 102,-2 1 0,0-1 0,1 0-122,5-9 1,1-2 0,-2 2 479,-3-2 0,0 0 118,3 5 0,2-2 0,-3 5 148,-3 7 0,-1 3-508,0-14 90,-3 22-689,4 19 3235,-1 6-2482,2 11-1480,0 11 1366,0-12 1,-1 3-40,1 4 1,0 4 0,-1-1-1030,1 7 0,-1 2 1029,0-5 0,1 3 0,-1 1-367,1 1 0,0 2 0,0-3 366,0-8 0,0-1 0,1 2-59,0 3 0,0 4 0,0-1 1,1-4-102,0 5 1,0-1 89,0-2 1,0 2 0,-1-4 69,0-9 0,-1-2 22,0 4 1,0-3 95,-2-1 1956,0-12-1929,-4-5-780,-7-31 587,2 3 1061,3 1 0,0-2-1263,2-5 1,1-1 734,1 5 0,0-1-485,-2-9 0,2-2-143,0 7 1,1 1-397,0-2 0,1-2 366,0 0 0,0-3 1,1 2-967,-1-6 0,1 0 1139,0 6 0,1-1 0,0-1 0,1 4 0,0 0 0,1 2-133,0-2 1,0-1 208,1 4 1,0-1 0,0 4-5,1-8-75,2 4 3,-4 23 129,1 9-1212,0 24 1147,-8 6-64,4-8 0,1 4 327,-3-2 1,-1 1 0,2 2-395,2 4 1,1 1 0,0 1-262,-1 0 0,-1 0 1,0 0 293,2-1 0,0-1 1,0 1-47,-2-3 1,0 1 0,0-3-753,0 5 1,-1-1 809,1-6 1,0 1 0,-1-3-56,0-1 0,0-3 1546,-4 18-1758,1-19 1,0-2-286,-3 5 484,-1-2 1,4-17 0,3-3 0</inkml:trace>
  <inkml:trace contextRef="#ctx0" brushRef="#br0" timeOffset="82487">17425 10297 6829,'-3'-3'3276,"1"0"-1308,2 3-1649,-37-1 294,14-1-491,-3 1 0,-4-1 292,4-3 1,0 0-681,6 1 1,-1-2 385,-15-6 1,1-2-121,16 5 0,0-2 179,-8-10 0,2-1-179,3-8-132,9 2 1,4-2 41,3-9 0,6 12 1,3-1 22,5-4 0,4 2-534,-1 6 1,1 1 506,6-8 1,2 2 20,-3 10 0,2 1 28,0 2 1,4 0-16,0 3 0,3 0 0,0 2-730,5-2 0,2 2 758,-4 1 1,1 1 0,2 1 12,4 3 1,0 2-1,-1 0 19,5-1 0,-1 3-608,0 1 0,3 1 1,-4 2 621,0 2 0,-3 3 22,-8-2 0,1 2 1,-1 2-502,4 7 1,1 3 0,-3 0 494,3 5 1,-2 2 43,-6-4 0,0 2 0,-5 4 37,-8 7 0,-6 4 1,-3-3-13,-1-2 0,-5 0 95,-4-5 1,-3 4 0,-3-2 0,-3-5-100,-7-4 0,-5-5 0,0-1 97,0 2 0,-1-1 1,-1-2-193,0-2 0,-2-3 0,-1-1-272,-1-2 0,-1-3 1,1 0-72,7-1 0,2-1 1,-1-1-117,-8 1 1,-1 0 0,1-1-635,4-2 1,0-1 0,0-1 829,-10-2 1,1 0 0,7 2 0,4 0 0,-8-5 0</inkml:trace>
  <inkml:trace contextRef="#ctx0" brushRef="#br0" timeOffset="83058">11775 10500 9416,'-7'-1'66,"-14"-10"0,-9-8 0,2-1 326,-2-5 0,-1-1-1212,7 7 1,-3-1 0,0 0 0,3 0 471,1-3 1,3 1 0,1 1 569,-3-2 1,4-2 259,4-11 0,3 0-324,0 8 0,3-1 246,7-3 1,5-3 0,5 2-336,9 2 0,5 3 0,1-1-544,-2-1 1,0 0-1,4 2 476,0 5 1,3 1-1,1 2 1,-1 1-2,3 0 0,0 1 0,3 1-8,-3 4 0,2-1 0,3 1 0,-1 0 1,-2 1-16,1 0 1,-1 2-1,1-1 1,3 2 15,-4 1 0,3 0 0,2 0 1,1 1-1,0 0 0,-2 1 1,-3 1-8,8 0 1,-5 0 0,1 2-1,4 2-11,-7 1 1,3 1 0,2 1-1,1 1 1,-1 0 0,-2 1 0,-4 1-21,6 2 0,-4 1 1,-1 1-1,2 2 34,-1 0 0,1 0 1,0 3-1,-1 2 1,-2 2-18,-5 4 1,-2 2-1,-1 3 1,-2 0-1,-2-1-164,1 0 0,-3-1 0,-1 2 1,0 3 156,-3 0 0,2 3 1,-2 2-1,-1 1 1,-3 1-1,-3-1-130,-4-1 0,-5 1 0,-1 0 0,-2 0 0,-1 0 0,2-2 187,0 2 1,1 0-1,-2-2 1,0 1-1,-3-1 104,-3 4 1,-2 0-1,-1-1 1,-4-1 0,-1-5 71,-7-1 0,-4-4 0,-2-2 1,2-1-38,-3 2 1,-1-2-1,-1 0-103,-1-2 0,-2 2 0,-1-2 0,2-2-17,-4-2 0,1-1 1,-1-2 105,8-3 0,1-1 0,-2 0 1,-2 0-79,-2-1 0,-3 0 1,-1-1-1,0 0 1,1-1-70,1 0 0,0-1 0,1-1 0,-2 0-31,0 0 1,-1 0 0,0 0 0,-1-2 0,1-1-38,1-2 0,0-2 0,1-1 1,0 0-1,3-1-164,-1 0 1,3-1-1,0 0 1,-2-2 157,2 0 1,-1 0-1,-1-2 1,3 0 0,2-2 51,-4-5 1,4-1 0,1-2-222,-1-1 0,1-1 1,2-5-578,5-2 1,2-4 0,1-1 0,1 0-15,-2-3 0,2 1 1,1-3 824,4 4 1,2-2 0,0 0 0,3 1 8,2 1 0,3-1 0,0 3 0,1 3 0,-2-1 0,1 2 0,2-5 0,1-1 0</inkml:trace>
  <inkml:trace contextRef="#ctx0" brushRef="#br0" timeOffset="84037">17424 11308 8088,'-4'-7'1638,"-20"-1"0,-7 1-742,-4-5-1716,5 2 1,-7-4 0,-2-1 0,6 1 701,-3-3 1,1-2 347,7 5 1,-2-1-1,0-2 1,2 1-118,1-3 0,3 0 0,1 1-72,-3-4 0,3-1-15,-5-5 1,4-3-103,12 1 1,7-1-117,11-5 1,5 0 105,1-1 1,4 1-289,1 11 0,3 1 0,3 1 257,8-2 1,3 2-1,-1 2 316,-6 4 0,-1 1 0,2 1-236,-1 0 1,2 0 0,0 1-1,-1 2-23,-2 2 0,-1 2 0,2 1 26,6 1 1,4 2-1,0 2 1,-4 0 8,-3 2 1,-3 1 0,2 1 24,2 0 0,3-1 0,-1 4 0,-5 4-449,-5 9 0,-4 5 1,-2 0 492,0 7 1,-5 2-33,-3-2 0,-3 4 1,-6 0-56,-8-4 1,-6 2-1,-3 0 1,-3-1 105,2-4 0,-3-1 1,-2 1-1,0-1 1,0-1-168,-1 2 1,0 0 0,0-1 0,-2-1 0,0-1 103,-1-1 0,-1-1 0,-1-1 0,0-1 0,0-2-83,-1-1 0,0-2 0,-1-1 1,1 0-1,2-1-180,-10 4 0,1-1 0,-1 0-50,4-2 1,-2 0 0,0-1 0,1 0-781,-5 0 1,1-1 0,2-2 990,6-1 0,1-2 0,1 0 0,-9 3 0,4-1 0,0-4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2T03:57:48.098"/>
    </inkml:context>
    <inkml:brush xml:id="br0">
      <inkml:brushProperty name="width" value="0.05292" units="cm"/>
      <inkml:brushProperty name="height" value="0.05292" units="cm"/>
      <inkml:brushProperty name="color" value="#FF0000"/>
    </inkml:brush>
  </inkml:definitions>
  <inkml:trace contextRef="#ctx0" brushRef="#br0">26859 13374 6865,'1'3'1260,"0"0"1533,-1-3-2403,2-1 149,-1 0-413,1 0 75,-4 12-249,0 1 342,-2 7-294,1-3-106,-2-1-32,3-5 138,-2 1-5,2-6-440,2 0 263,-1-2-17,1-1-619,0-1 734,2-10 339,0 2 19,1-7 172,2-3-147,-1 5 118,3-9-181,-4 11-99,0-1-132,-2 7-133,-1 3-152,-2 1-336,1 2 616,-2 0 184,1 6-13,-6-1-112,10 6-56,-10 2-3,11 1-73,-7-2 73,2-3 36,2-7 29,-1-1 1932,1-2-1790,2-7-204,-1 3-12,2-7 1,-2 6 2,1-1 6,-1-1 12,0 1-10,-6-1 63,11 2-20,-9 2 16,11-1-52,-7 0 44,1 0 8,-1 0 242,2-6-214,-1 4 26,1-8-78,-2 8-35,1-2 7,2 0-34,1-3 120,0 1-17,2-4-55,-5 7 66,1-3 107,-1-2 177,2-4-250,-1 3 36,2-4-159,-4 9 3,1-1 137,0-2-176,-1-6 36,1 3-6,-1-5 12,0 9-3,0 0 67,-1 3-300,1-2 222,-1 1-93,1-5 95,-1 6-47,0-3 53,0 4 0,0-1-45,1-1 0,0 1 45,0-5 0,0 5 0,0-3 20,-1-6-93,0 1 68,0-3 5,0 4-9,1 1 4,0 4-77,2-6-13,2-2 59,-1 2 97,2-10-61,-2 12-123,0-5 112,-1 6-14,0-1-146,6-9 171,-4 8-3,5-8 23,-3 5 86,-1 3 37,3-9-135,-1-3-8,-2 4 40,-1-5-40,-1 7-34,-1 4 34,1-4 36,-2 8-72,4-9 0,-3 8 106,3-10-68,-3 11-4,1-3-189,-2 5 261,2-7 11,0-2-215,0-1 2,-1 1 132,-1 4 118,-1-1-112,-1 0 30,1-1-98,-1-7 26,0-3-6,0 0 42,-1 2-70,-1 2 70,0 6 0,-2-4-36,0-1-37,-3-8 78,1 5 51,-2-8 31,5 17 3,0-3-40,0 0-165,1-2 62,-1 1 50,2-1-33,0 0 100,1 3-58,0-5-3,0-1 61,0-4-64,0 0 34,0 1 55,0-1-89,-1 6 9,0-7-1,-3 1-103,0-9 89,1 7-38,0-9 44,3 21-28,0-3 30,0-1-97,0-2 67,0-2 28,0 1 53,0 6 9,0-1-62,0 1-8,0 0-74,0-8 85,0-7-64,0 6-9,0-8 58,1 19 4,1-4-54,2 2 116,1 0-46,0 2-5,0 4-3,-1 2 19,-1 3-13,1-2 39,0 0-205,3-7 160,-3 2 345,2-11-345,-4 11 0,0-6 187,-2 2-243,-1-6 56,0 4 45,-1-7-28,0 15 109,1-2-135,0 1 99,0 1-90,0 3-34,0 1-10,1 7 167,0 0-53,-1 0-104,0-1-103,-9-5 145,12 2 51,-10-4-17,13 5-36,-7-1-3,1 2-3,1 0-17,-2-2-36,2 3-54,-1-1 729,1 3-457,-2 0 311,1 0 1341,-1 0-1794,1-1-1116,0 1 1,0-1 0</inkml:trace>
  <inkml:trace contextRef="#ctx0" brushRef="#br0" timeOffset="789">26960 8362 2469,'4'2'0,"-1"0"0</inkml:trace>
  <inkml:trace contextRef="#ctx0" brushRef="#br0" timeOffset="2569">27192 8478 5916,'0'7'795,"0"0"-504,0-7 482,0 0-180,4 0 175,-2 0 1088,2 0-95,-4 0-1758,-6 0-79,-5 0 71,-3 1-4,-1 1 18,-4 1 27,5-1 17,-6 2 6,-2 1-132,-11 6 29,5-1-25,7-1 0,0 1 16,1 0 2,0 1 1,-2 2 51,4-1 1,1 1-2,-1-1 0,1 1-14,-2 4 0,2-1-759,-6 2 835,7 7-3178,-4-6 3080,12 2 28,-7 1-162,-1 1 170,2 0 30,0 1-27,-4 11 53,4-8-50,-4 9 229,2-2-150,5-9 1,1 1-58,2-5 0,-1 1-34,-1 11 1,0 0-476,1 2 481,4-13 0,0 2-72,1-1 1,1 0 71,-2 13-14,1-5 0,0 0 14,0 5 3,-1-5 0,0 0-1,-2 5 4,2-12 0,-1 0-4,-2 10 1,-1-1-6,-6 1-131,12-10 1,0 0 139,-11 14-13,10-5 0,1 0 7,-5 5 4,4-13 0,-1 1-4,0-1 0,0 2 18,-2 8 0,0 0-15,1-6 0,0 1 30,-3 11 1,1-2-25,0-2-5,3-14 0,1 1 14,0 0 0,0-2-12,-2 14-8,2-6 1,-1 1-4,1 4-36,1-5 0,1 0-9,0 5 47,1-13 0,1 0-1795,0 8 1792,0-2 3,0 0 476,-6 10-482,13-10-58,-8-5 0,0 0-123,11 2 2112,-6 6-2149,2-1 595,1-7-441,7 15-8,-3-17 3318,4 6-3310,4-1 70,-3-8-8,12 12-129,-12-15 0,1-1-62,10 10 97,-5-6 0,0-2-1627,1 0 1662,8 2-2757,5-1 2827,-9-6 0,9 2-764,-12-6 772,0-2 252,-2-1-210,8 1 42,-8-2 952,14 1-1108,-1-2 64,-6-1 1853,3 0-1853,-15-1 1270,-1 0-1234,2-1 3,8-4-33,-7-1 30,12-10 26,-13 4 5,8-12-1411,-10 7 1344,4-6-1843,2-4 1807,-5 6 36,5-7-213,-6 7 205,0-1 8,1-1 231,-5 6 0,0-1 68,5-10-222,-6 10 0,0-1-32,3-9 932,-1-2-810,-4 7 0,0-2 322,-3 6 0,0-1-426,-2-6 0,0-1 158,3 7 1,-1 1-1513,-4-22 1344,3 21 0,2-2-10,-5-4 1,0-4 0,-1 0 10,0-2 0,0-1 0,-1 0-19,1 1 1,0-1 0,0 1-197,-1-5 1,0 1 0,0 4 196,0 8 1,0 2 20,-1-16 1,-1 1-44,1 15 0,0 1-16,-1-7 1,0 1 4,0-11 39,0 0 1254,0 0-1338,2 10 0,-1-1 534,1 8 0,0-1-533,0-6 1,1-1 40,1-1 0,1 1 19,-1 7 1,1 0 2,3-16 1,0 1-22,-3 15 1,1 1 21,1-14 1,0 1-18,-1-3 177,-2 1 1,0-1-229,-2 5 0,1 2 45,-1-1 0,1 0-93,0-4 0,1 3 48,1-1 181,-1 12 0,0-1-198,3-8 23,-1 1 524,-1-1-435,1 2-50,-2 1-44,-1 2 77,-1-10-30,0 10 70,-1-7-65,-3 1 0,-1 7-86,-4-13-11,4 16 197,-2-11-106,4 16-4,-1-5-85,0 3 87,2 5-37,-3-10-41,1 9 78,-5-9 0,3 11 1436,-4-3-1529,-3 1 15,3 5-149,-10-6 174,7 8 109,-8-2-146,8 6-22,-4 0-647,-2 2 169,3 2-872,-18 4 20,10 1 1354,1 1 1,0 1 0,6-2-1,-7 2 1</inkml:trace>
  <inkml:trace contextRef="#ctx0" brushRef="#br0" timeOffset="5970">26903 9850 5952,'0'5'669,"0"-1"-16,0-4-552,18-5-54,-14 3-47,14-3-154,-18 5-229,-2-1-29,0 0 412,-1 1 0,1 0 0,1 0 0</inkml:trace>
  <inkml:trace contextRef="#ctx0" brushRef="#br0" timeOffset="7672">26917 9864 5815,'-8'-3'104,"2"1"-107,6 2 3279,0 0-2375,52-20-850,-39 15-92,18-6 0,-10 2-59,-23 9 94,-2 0 3,-8 0 3,2 0 79,-5 0-15,4 0 45,0 0 0,1 0-27,3 0-82,1 0-65,3 1 54,1-1-53,6 1 229,0-1 70,5 0-201,19-3-79,-13 1-20,17-2 12,-24 3 17,0 0-20,-5 1 47,-1 0-80,-1 0 282,-12 5-185,5-3 46,-12 5 10,11-5 126,-4-1-125,6-1 8,-1 0-15,3 0-52,1 0 25,0-1 5,1-1-39,1 0-61,0-1-45,0 0-37,1 0 29,1 1 16,4-3 92,0 2-136,4-1 97,-4 2-61,2 1 64,-4 0-53,1 1 84,-3 2 48,-1 0 47,-4 3-8,-1-3-17,-3 2 3,-2 0-48,3-2-3,-2 1-8,4-3 37,-5 1 27,6-1-11,-4 0-33,7 0-20,0-3-84,7 1-25,-3-4 109,6 2 0,-5-1-37,-1 1-16,2 1 17,-1-1-46,2 2 26,-2 0-44,0 0-10,-3 2 21,0 0-82,-1 0 177,0 3 30,-5 2 73,-7 4-36,1-1 11,-6-1-22,7-4-6,-1-2 25,0 0 101,-3-1-65,5 0-80,-2 0-37,6 0-90,1-2-111,2 0 19,1-3 64,2 0 79,5-5 103,1 3-61,3-3 5,-3 4 74,1 0-82,-1 2-98,3-1 5,-3 3-61,4 0 118,-6 2-37,3 0 25,-5 1 12,0 1 28,-3 1-23,0 1 31,-1 0 84,0 3-31,0-3 93,-4 4-74,0-4 46,-2 0 84,-1-1-110,3-2 62,-2 0-45,3 0-8,1-1-420,1 0 263,4-3 56,1 1 33,3-3 65,1 1 28,-3 1-56,3 0-114,-5 2-46,0 1 26,-2 0 8,0 1 19,-1 0 34,1 1-5,-1 2 16,-1-2-3243,-2 3 3297,0-3 22,-3 0 123,0-1-143,0-1 54,-2 0-118,4 0-162,-2 0 162,3-1 3276,2 0-3342,0-3-80,1 1-210,2-3 247,0 3 109,3-2 45,1 2-37,1 0-8,-1 2-2,0-1-46,-2 2 45,0 0 6,-2 0 0,-1 1 5,0 1 29,-1 1 175,-7 11-66,3-8 156,-9 7-139,7-10-37,-3-1 3,3-1 69,-1-1-32,2 0-68,-2-1-51,3 0-47,1-1-129,3-1 12,0 0-9,0 0-193,0-2 47,1 1-568,2-5 67,1 3 773,3-4 0,-4 6 0,2-2 0</inkml:trace>
  <inkml:trace contextRef="#ctx0" brushRef="#br0" timeOffset="8187">26960 9561 5924,'3'6'557,"0"-1"493,-3-5 947,0 0-2000,2 2-6,-1 0-33,2 4 6,-8-2-17,4 2 8,2-2-165,1 0-157,5-1-5,-7 0-93,0 0-28,0-1-100,0 1-57,0 0 650,0-1 0,0 0 0,0-1 0</inkml:trace>
  <inkml:trace contextRef="#ctx0" brushRef="#br0" timeOffset="9755">26960 9676 5826,'4'3'647,"-1"-1"2629,-3-2-1375,2-1-1856,-1 1 128,1 1-2,-2 2-25,0 3-54,0 2 26,0 2-45,0 1 44,0 1 216,0 8-170,1-6 36,-7 6 45,12-7-98,-9-1 24,10 6-116,-5-5-49,-1 4-5,0-5 0,0-1-5,1 1-4,-2-3-33,2 2 308,-2-7-140,0 0-118,0-3-134,0-7-36,0-3 109,0-4 53,0-2 28,0 3-22,0-2 47,0 0-45,0-9-50,1 4 51,2-12 44,0 13-134,1-10 78,0 13-36,0-2-3238,-2 8 3198,0 2 87,-1 2-8,0 2-2,-1 1-416,0 2 480,1 7 47,-1 0 3167,0 9-3081,1 0-151,-1 2-44,0 1-3277,-1 9 3165,1-6-45,0 5 157,-1-8 31,0-3-31,1 1-37,0 3 29,0-4-23,0 6 31,0-10 3276,0 1-3277,0-6 222,0-2-221,0-2 121,0-1 209,0-1-400,-1-5-76,1-2 4,0-4 97,0-1-20,0-3 12,0-1-3224,0-1 3101,0-3 176,2 0-1300,1-3 1353,0 0-207,1-2 154,-1 1 170,1-9-133,-9 8-1703,6-3 1736,-7 11-68,6 3 1819,0 3-1785,0 1 1231,0 3-1259,0 1 205,0 1-213,0 2 2815,0 0-2815,7 10 90,-5 1 19,6 9-56,-7 1-47,0 14-380,0-7 383,-1 9-4,0-11-5,0-1-2,0-2-71,0 5 73,0-8 59,0 11-57,-1-15 60,0 0 170,0-8-41,-7-6 69,11 0 57,-12-17-345,13 5-56,-11-24 84,5 15-3277,-1-19 3257,1 15 96,1-7-703,1 2 691,0 8 116,0-9-91,0 17 177,0-4-148,0 13-118,0 0-633,0 5 633,0 8 143,0 1 3039,-1 10-3176,-2 3-2461,-2 5 2480,0 4-33,-1 0 8,2-9 0,0 1-45,1 3 0,0 1 28,0-6 1,0 0 20,0 3 0,1-4 49,0-7 62,0-1 48,2-9 156,0-1 2957,0-12-3348,0 1 2,3-22 70,0 9 62,4-12-54,1-6 65,0 9-445,-2 3 0,1 1 408,0-3-28,2-7 46,-4 16 80,-2 5 62,-1 0-308,0 8-22,-2 1-107,0 6-45,0 2 155,0 3 962,-1 3-663,-3 16-431,0-1 308,-3 12-39,2-6 55,0 0-61,1-1 3,0 9-3,1-10-36,-2 12 27,3-19-161,-1 8 116,1-15-60,1 0-298,1-6-47,0-1-172,0-2-1542,0 0 1080,0-2 1,0-1 0</inkml:trace>
  <inkml:trace contextRef="#ctx0" brushRef="#br0" timeOffset="12924">24620 3293 15660,'-16'29'504,"1"0"0,2-5 0,-1-2-1016,-1-3 0,-1-3 626,-11 9-18,-4 0-77,14-13 1,-1 0-20,-1 0 0,-1-1-66,-12 6 0,0-1-97,6-4 1,0-1-62,-8 4 0,1 0-860,10-6 1,1 0 768,1 0 0,0 0-917,-4 1 0,0 0-56,-8 4-753,-4 1 2041,15-10 0,12-2 0,0-2 0</inkml:trace>
  <inkml:trace contextRef="#ctx0" brushRef="#br0" timeOffset="13122">24056 3524 14998,'-18'24'170,"-1"1"0,0-1 0,0-1 1,-1-1-1,7-2-1720,7 8 1595,-4-2 87,29 9-51,-1-11-46,-1-9 0,4-2 8,0-5 1,1-4 5,4 1 0,2-2-23,1-1 1,4-1-106,-2-3 1,4-1 0,2-2-558,-4 0 0,2-1 0,2-1 1,-1 0-1,-2 0-184,-1 1 1,-2 0 0,1 0 0,1 0 545,4-3 0,5 0 0,-1 0 1,-3 0-1,-8 2 0,-7 2 1,-3 0-1,6-1 0,0 0 1</inkml:trace>
  <inkml:trace contextRef="#ctx0" brushRef="#br0" timeOffset="16173">26845 10789 6089,'-4'-5'275,"1"1"545,3 4 359,0-2-860,0 1 154,-1-1-179,1 1 398,-2 0 8,1 1 773,-1-1-958,2-1-395,0 1-610,2-1 291,-1 1 1,4 0 198,-1 0-3,2 0-50,0 0 5,-3 1-8,1 0-8,-3 1 64,1 0-163,0 0 90,0 1-610,3 3-336,-1 0 809,1 0 56,-3-1 28,-2-3 6,0 0-34,-2 1-40,0-1 77,-2 1 27,-1-1 6,1-1-89,0 1-91,0-1 127,0 0 400,-2-3 68,2 1-3597,0-3 3411,2 1 166,1 0 311,0-3-622,1 2 218,2-1-218,-1 3 191,2 0 3085,1 0-3278,5-2 190,9-2-99,-5 2 93,8-1-8,-15 6 162,1-1-426,0 2 82,-3 0-3,3 2-135,-2 1 56,-1 0-111,2 1 198,-4-2 87,0 2-11,-2-2 8,-1 1-75,-2-2 47,-1 1 3,0-1-3,-2 0 67,-13-1-293,9 0 97,-13-1-41,16-2-40,0-1 157,3-1 0,2 0 101,1 0 235,1-1-135,0 0-122,1 0-71,2-2 110,0 2-152,6-6 28,1 4-75,0 1 81,2 2-36,-6 3-101,5 1 137,-5 0 28,2 0-31,-2 2-42,-2 0 39,1 3 12,-3-2 215,-1 5 14,-5-1-153,1 0 100,-3-2 89,2-3-8,-1-1 289,-6 0-353,-1-1-199,-1-1-233,1-3 200,7 1 97,-1-4 272,4-2-246,1 2-90,1-2-37,0 7-97,1-1-462,4 2 503,4-1 90,-1 1-61,1 1 56,-5 0-1,-2 1-41,0 1 50,-1 0 8,-1 1 73,0-1 20,0 1-31,0 1-59,0 0 115,0-1-28,-2 0 112,-2 0 141,-5-1-233,2 0-17,-2-1-20,4-1 17,1 0-95,-1-2 8,-1-8-11,3 4 112,-1-8-112,4 9-73,1 1-98,1 2 82,-1 1 41,2 0 110,-2 1-18,1 0 12,0 0-274,3 1 30,0 3 78,-1-1 38,-1 3 18,-1-2 1,-1 0-20,0 0 37,-1 0 36,0 0 90,0 1-34,-2-1 204,-3 1-105,-1-2 178,-6 2-227,4-4 65,-6 0-53,6-1 114,-4 0-131,5-1-31,1 0 64,2-1-131,2-1 0,1 0 44,1-2 26,0 1-67,0-1-1,2 1-5,0 1-14,3-3-22,-1 3-62,4-2-28,-2 3 45,2 0-9,-2 1-106,1 1 87,0 0-87,2 0 160,-1 0-143,3 1 69,-5 0 29,0 1 76,-4 1-4,0 0-27,0 0 103,-1 2-31,-1 0-22,-3 6-14,0-4-2,-4 2 2,-2-1 8,1-2 180,-6 0-51,6-3 213,-5-1-244,5-2 56,-3 0-27,3-2-102,1 0 121,0-2-2,1 0-152,1-1-31,0 0-67,1-4 98,3 3 64,-1-4 87,2 1-151,0 3-50,1-2-3,0 3 8,2 0-33,2-1 78,-1 1 2,2 0-21,1 3 10,-3 1 18,2 0 52,1 1-3338,3 1 3036,-6 1 197,12 1-161,-10 2 18,10-1 122,-6 1-7,-4-1 41,-1 0 31,-1 1 3276,-1-1-3149,-1 1-21,-1 0-50,-1-2 51,0 3-26,-2-3-28,-4 4-53,0-4 8,-2 1-5,2-2-3,0-1-101,1 0-167,0-1-595,-1 0-2414,1 0 1249,1 0 1202,1-1-1198,3-2 756,0-1-158,0 0 1426,3 0 0,-2 2 0,1 1 0</inkml:trace>
  <inkml:trace contextRef="#ctx0" brushRef="#br0" timeOffset="16939">26903 10514 6291,'7'1'3276,"-2"-1"-2064,-5 0 2064,0 0-1119,-2 6-1796,0-1-25,-3 5-53,2-1-14,-1 1-23,-2 2 84,-3 9-288,1-3-36,-2 8 117,-2 2-123,2-5-17,1-3 1,1 0 16,-2 5-3,1-5 0,0 1-47,0 3 5,-3 6 45,3-4-9,3-6-75,-3 7 79,5-14-4,0 6 7,2-11-43,-1 2-6,2-4-44,-1-1-28,1 0-182,1-1 120,0 0-151,-1-1-2509,1-2 2831,3-3-30,-3 1-1049,3-2 1,-3 3 0</inkml:trace>
  <inkml:trace contextRef="#ctx0" brushRef="#br0" timeOffset="17173">26628 10991 14515,'35'6'42,"0"1"0,-3-2 0,-3 1-42,5-1-34,-10-1 34,11 1-481,-11-4-113,-5 1-1179,-6-5 620,-12 0-900,0-3 2053,-7-5 0,4 5 0,-4-2 0</inkml:trace>
  <inkml:trace contextRef="#ctx0" brushRef="#br0" timeOffset="17410">26816 10471 9206,'2'6'2602,"0"-1"-6,-2-5-2467,37 12-191,-17-5-155,10 4 0,1 0-1250,-4 0 316,7 2-2126,-7-2 2457,-8-3 1,-3-1 0,-11-5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2T04:08:59.987"/>
    </inkml:context>
    <inkml:brush xml:id="br0">
      <inkml:brushProperty name="width" value="0.05292" units="cm"/>
      <inkml:brushProperty name="height" value="0.05292" units="cm"/>
      <inkml:brushProperty name="color" value="#FF0000"/>
    </inkml:brush>
  </inkml:definitions>
  <inkml:trace contextRef="#ctx0" brushRef="#br0">31425 6499 7898,'-1'-5'3035,"0"1"-3290,1 4 258,42-7 42,-17 3-718,12-2 0,2 0 927,-1 1-159,-17 2 1,0-1 13,15-1-465,1-2 356,-14 4 0,-1-1-5,16-4-77,-9 1-575,-7 1-71,-7 1-47,1-2-2502,-6 0 2842,-5 2 0,0 0 0,-5 2 0</inkml:trace>
  <inkml:trace contextRef="#ctx0" brushRef="#br0" timeOffset="300">31670 6311 8573,'-5'-3'2915,"1"0"-2729,-16 7 0,-6 3-304,-5 1-862,2-1 0,-1 0 880,2 3 55,11-4 605,4 1-681,0 0 420,6-2-47,1 1-6,6-3-47,0-1 1003,0 0-1196,0-1 375,9 8-320,0-2-55,11 8-6,0-4-343,4 2 189,5-1-252,4 1-366,3-1-867,-9-4 1,0 0 1091,-1 0 1,-2-1 0,-3-1 0,-2-1 0,6 2 0</inkml:trace>
  <inkml:trace contextRef="#ctx0" brushRef="#br0" timeOffset="2383">30153 8319 5865,'-1'-6'-131,"-1"1"131,2 5 0,0 0 0</inkml:trace>
  <inkml:trace contextRef="#ctx0" brushRef="#br0" timeOffset="2751">30182 8117 5781,'6'7'1983,"-1"-2"-1409,-5-5-70,0 0-378,6-22 84,-5 23-129,5-13-17,-6 42-145,-1 6-303,1 1 384,-1-2 0,1-14-48,0-3 48,-1-4 56,1-2 194,0-2 60,-1-5-357,0-3-1219,0-19 1320,0 3-200,1-14-173,-1-2 173,13-3 275,-8 1 207,10 7 11,-11 14 37,-1 3-194,-1 5-190,-1 1 129,-2 11 53,-2 1-182,-2 10-162,-4 11 153,4-6-602,-2 10 191,4-11-473,-2 9 893,0-3 0,1-6 0,2-10 0</inkml:trace>
  <inkml:trace contextRef="#ctx0" brushRef="#br0" timeOffset="7402">28853 7929 6445,'-10'-1'3276,"3"0"-1529,7 1-1165,0 0-111,-39-18-219,20 5 37,-1-1 1,-5-5 0,5 2 213,-1-9-1362,5 4 0,2 1 957,6-2 50,4-7-392,3 7-52,6-6-224,13 3 208,4 12 1,3 2 175,-5 1 1,2 1-435,15 1 0,0 3 523,0 7 12,-13 0 0,-1 4-48,-3 2 0,-2 4 0,1 9 1,-2 2 460,-2-4 0,-2 1-378,-2 6 0,-3-1 0,-5 5 36,-6-4-16,-2-2 562,-23-1-400,-6-13-182,13-5 0,-1-3-109,-3-6 0,1-3-527,-3-4-638,-6-7-84,16 4 1358,1-7 0,8 12 0,2-4 0</inkml:trace>
  <inkml:trace contextRef="#ctx0" brushRef="#br0" timeOffset="7801">28738 7640 6355,'7'7'3276,"0"-2"-1601,-7-5 343,0 0-1432,14-36-468,-3 5-483,-1 5 1,0-2 333,0 0 1,-1 2-2340,4-10 2325,-4 12 0,1-1-126,-2 6 0,1 0 0,6-7 0,2 0 146,1 1 0,0 2-263,0-1 0,0 3 120,-3 5 0,0 2-48,2 3 6,-2 5 383,-1 3-806,15 13-661,-7 8 2935,4 5-2937,-12 12 1004,-11-14 535,-1 5-243,-2-13 1423,-4-4-146,-2-9-1034,-2-5-243,1-9-372,4-19 627,1 4-69,1 8 0,1-2 38,2-2 0,2-1-928,2-4 1,1 1 862,-2-2 1,2 2 71,7 0 0,3 0-272,3-1 1,1 1 40,3 5 0,2 2 20,-5 2 1,0-1 0,3 1-12,3 0 0,3 1 1,1 0-110,2 0 0,2 0 0,-1 1-855,1 0 0,0 0 0,0 2 909,-2 1 0,0 2 1,-1 2-91,0 2 0,-2 1-959,-5 2 1,0 1 475,3 1 0,-1 2-705,11-1 1324,-11 4 0,-1 0 0,-4-1 0,2 3 0</inkml:trace>
  <inkml:trace contextRef="#ctx0" brushRef="#br0" timeOffset="8752">23175 6788 1331,'4'3'1781,"-1"-1"1495,-3-2-3098,1 2 609,0-1-790,1 2 356,-1-2-1319,-6 0 1827,4 0-1516,-5 1 655,6-1 0,0 0 0,0 0 0</inkml:trace>
  <inkml:trace contextRef="#ctx0" brushRef="#br0" timeOffset="9403">28362 5878 8464,'-21'2'842,"-7"7"1,-6 4-304,4 0 1,-2 2 0,-3 1-1196,7-3 1,-2 1-1,-1 0 1,0 0 0,0 0 352,0 0 1,-1 1-1,0-1 1,0 1-1,1-1 127,0 1 0,-1-1 1,1 0-1,1 0 0,0 0 260,-3 1 0,2 0 0,-1 0 0,0 0-42,-3 1 1,0 0 0,-1 0 0,1 1-73,4-3 0,1 0 0,-1 1 0,0 0 0,-1-1 94,0 2 0,-1-1 1,0 1-1,-1-1 1,0 1-216,0 0 0,-1 0 0,0 0 0,-2 2 1,-4 1 194,10-4 1,-3 2 0,-2 0 0,-2 2 0,0 0-1,-1 0 1,1 0 0,1 0 0,1-2 0,2 0-45,-3 1 0,2-2 0,2 0 0,0-1 0,-1 1 0,-2 1 0,-3 2-19,8-4 0,-3 1 1,-1 2-1,-2 0 1,-1 0-1,0 1 1,-1 0-1,1 0 1,0-1-1,2 0 1,1-1-1,2-1 1,2-2-35,-10 6 1,4-3 0,1 0 0,2-2 0,-2 1-1,-1 2 17,4-3 0,-1 1 0,-1 0 0,0 0 0,0 0 0,-1 0 0,0 0 0,-1-1-65,2 0 1,-1 0 0,-1 0 0,-1-1-1,1 1 1,0-1 0,0 0 0,1 0 0,0-1 13,-3 1 1,1 0-1,0 0 1,1-1 0,0 0-1,-1 0 1,-2 1 50,6-2 1,-1 1-1,-1 0 1,0-1-1,0 1 1,0 0 0,1-1-1,2-1 1,1 0-25,-11 3 0,3-2 0,1 0 0,2-1 0,2 0 3,-5 1 0,3-2 0,2 1-83,2-1 0,0 0 0,2-1 262,3 0 0,1-1 0,-1 1-1215,-6 2 1,-1 0 0,3 0 1091,4-2 1,2 0 0,-7 2 0,6-2 0,16-6 0</inkml:trace>
  <inkml:trace contextRef="#ctx0" brushRef="#br0" timeOffset="11353">23724 7192 6820,'1'5'493,"20"-2"0,14-3-133,-1 0 0,4-2 0,-1 0-1453,-2 1 1,-1 0 0,2 0 997,-4 0 1,1-1 0,0 0 0,-3 0 56,1-2 1,-3-1 0,-1 1 6,5-1 1,3-2 29,-3 0 0,5-1 0,0-2 1,-2 1 18,1-2 1,-3 0 0,1 0-3,-3 1 0,1 0 0,-1-1 0,-1 1 39,1-2 0,-1-1 0,-2 1 12,4-3 1,-2 0-40,0 0 0,1-2-24,-1 1 0,1-1-4,0-1 0,0 0-37,-1 0 1,3-1 171,-3 1 0,4-2 0,0 0 1,-2 1-767,-2 1 1,-3 2 0,3-2 686,4-2 1,3-2 0,-1 0 0,-3 3-18,-4 2 0,-2 2 0,0 0-226,1-2 1,1 1 0,0-1 231,0 1 0,0-1 0,2 0-223,0-1 1,1 0 0,1-2 0,3-1 174,-7 4 0,2-2 0,1-1 1,1 0-1,0 0 0,-1 1 0,-2 0-101,3-1 0,-2 1 0,0 1 0,0-2 0,3 0 77,-5 1 1,3 0 0,1-2 0,0 0 0,0 0 0,-1 0-1,-3 3 1,-3 1-17,9-6 0,-4 3 0,1-1 27,-1 0 1,1 0 0,1-1 0,-1 0-81,1 0 0,-1 0 0,0 0 0,1-1 75,-4 3 0,-1 0 1,0 0-1,1 0 1,0 0 18,-1 0 1,0 0 0,1-1 0,-1 1 0,0 0-61,5-4 0,1-1 1,-2 1-1,-2 1 10,0 0 1,-3 1 0,1 0-2,-2 0 1,1 0 0,-2 0 15,0 1 1,-1 0 0,0 0 34,-2 1 0,0 0 1,1 0 132,5-6 0,0-1 1,1-1-160,-4 2 0,1-1 0,0 1 0,-1 0 166,3-3 0,-1 1 0,1-2-243,-2 1 0,1-2 0,0 1 0,-4 4 10,1-1 0,-1 0-10,0 2 1,3-5 0,-1 0-1,-1 3 133,-2 1 0,-3 1 0,2 0 14,4-5 0,1-1 0,-2 2 582,-2-1 1,-3 3-629,-6 6 0,-2 1 4,3-7 2067,-1-1-2644,-9 12 868,-3 6 0,-1 2 1,0 6-1</inkml:trace>
  <inkml:trace contextRef="#ctx0" brushRef="#br0" timeOffset="12243">24215 8420 8618,'21'-20'220,"0"-1"0,-1 1 0,7-6 1,3-3-1,2 0 0,-2 1-1040,-4 3 1,0 1 0,1 0 0,1 0 410,-1-1 0,1-1 0,1 0 0,0 1 1,0 1 519,4-1 0,1 1 1,-1 1-1,-2 1-306,-4 3 1,-2 2-1,0 0 1,2 0 279,0 0 1,0-1 0,1 1 0,1-1-1,0 2-36,6-4 0,2 2 0,-1 0 1,1 1 2,-7 2 1,0 1-1,1 0 1,0 0 0,0 0-256,2 0 0,0 0 0,0 1 0,1-1 0,-2 1 80,6-2 1,-2 0 0,1 0-1,0 0 97,-4 3 0,1-1 1,-1 1-1,0-1 0,-1 1-11,0 0 1,-2-1 0,0 1 0,2-1 51,-1 0 1,2 0 0,0 0 0,0-1 0,1 0-63,0 0 1,2-1 0,-1 0-1,-1 0 1,0 1 47,0 0 1,-2 1 0,1-1-1,3 0 67,-6 2 1,3-1 0,2 0 0,1-1 0,-1 1 0,-2 1 0,-2 1-16,5-2 1,-3 2 0,-1 0 0,5 0 3,-2 1 1,4-1-1,2 0 1,0 0-1,-2 2 1,-4 0-40,0 1 0,-2 2 0,-2 0 1,3 0-16,-2 0 1,2 0 0,1 0 0,-1 1 0,1 0-13,-2 2 0,0-1 0,0 2 0,0-1 0,1 1-71,1-1 0,1 1 0,1 0 0,-1 0 0,0 0 21,-2 0 1,1 0 0,-1 0 0,0 0 0,1 0-12,-1 1 0,0 0 0,0-1 0,0 1 0,-1 0-149,4 0 1,0-1 0,-1 1 0,-1-1-39,3 1 0,0 0 0,-1 0 22,-5 0 1,1-1 0,0 1-1,-2 0 235,7 1 0,-2-1 0,-4 1 0,-7-1 0,-3 1 0,9 0 0,-1 0 0</inkml:trace>
  <inkml:trace contextRef="#ctx0" brushRef="#br0" timeOffset="13653">25992 6875 6182,'2'5'1341,"0"33"-1123,-2-15-578,0 2 0,0 2 360,1 5 208,1 0-217,2 7 9,2-5-1977,-2-3 1974,-1-11 3,-1-13 53,-1-2 349,0-3-391,0-2-241,1-6-1203,2-17 3325,-1 3-1864,1-19 227,-3 18 64,1-5 958,-2-1-345,0 13 62,0-6-266,-1 16-282,0 1-228,0 1-173,0 2 364,-5 12-155,-7 25-298,1-3-681,3-2 0,0 0 406,3 0 132,2-12 1,0 0-186,0 10 772,1-9-55,1-5-12,2-17-515,0-8 182,0-10 131,0-3 1,0-2-132,1 1 0,0-1-669,-1-5 1,1-1 664,-1 4 0,2 1-223,-1-5 0,0 1 182,0 6 1,1 0 88,-1-7 1,1 1 997,-1-8-884,0 13 0,-1 1 97,-2-2 28,0-6-283,0 23-146,0 5-162,1 1 1473,1 8-1210,0 8-27,0 3-318,0 8-822,2 3-37,1-5 429,5 11 1,-5-21 0,1 0 0</inkml:trace>
  <inkml:trace contextRef="#ctx0" brushRef="#br0" timeOffset="14292">28232 5098 8637,'-10'26'521,"1"0"1,0 0 0,-2 5 0,-2 1 0,1 2 0,3-2-1615,1 0 1,3 0 0,-2 1 885,-1 1 0,-3 2 1,1 1-1,2 1 422,3-6 0,2 0 0,0 1 1,1 2-1,0 0-135,1 2 1,0 2 0,0 2 0,0-1-1,1 0 1,-1-1-349,1 1 0,-1-1 1,1 0-1,0-1 0,0 2 261,1-3 0,1 1 0,0 1 0,1-2 0,-1-1 0,1-4-26,0 7 1,1-4-1,0-1-184,-1 0 1,0-1 0,-1 0 99,0-4 1,-1 1-1,0 1-243,0-1 1,-1 1 0,-1 1-1,0-2-54,0-2 1,-1-1 0,1 0 91,-1 4 0,1 0 0,-1-4 454,-2 9-1720,2-25 2628,2-8-1040,-1-13 0,1 5 0,0-6 0</inkml:trace>
  <inkml:trace contextRef="#ctx0" brushRef="#br0" timeOffset="14954">24056 7366 7542,'-1'-5'2324,"0"1"-1593,1 4-168,-20 51-1016,12-32 1,0 1 528,-2 5 1,-2 5 0,0 3-733,1-1 1,-1 4-1,0 1 1,1 0 0,1-5 283,-1 3 1,1-4 0,0 3 108,0 0 1,-1 3 0,-1 2 0,1-1 0,2-5-404,1 2 1,1-3 0,0-2 309,0 4 0,-1 0 356,2-3 0,-1 2 0,2-6 0,-2 3 0,1 1 0</inkml:trace>
  <inkml:trace contextRef="#ctx0" brushRef="#br0" timeOffset="15161">24562 7423 9298,'-12'23'616,"0"-1"0,-6 9-618,9-7 0,-2 4 0,1 2-818,1 1 1,-1 3 0,0-1 0,2-3-820,-2 4 1,1-1 1169,0-3 1,0 4 0,1-2 0,2-8 0,2-4 0,1-3 0</inkml:trace>
  <inkml:trace contextRef="#ctx0" brushRef="#br0" timeOffset="20540">31644 7003 24575,'0'20'0,"-2"6"0,-4 2 0,-3-3 0,-2 0 0,-2 7 0,0-7 0,1-1 0,1 4 0,-8 4 0,6-2 0,-5-5 0,9-2 0,-5-7 0,7-3 0,-2-4 0,4-3 0,1 0 0,2-2 0,-2-1 0,4 0 0,-2-2 0</inkml:trace>
  <inkml:trace contextRef="#ctx0" brushRef="#br0" timeOffset="21440">31401 7246 24575,'0'10'0,"0"1"0,0 6 0,0 0 0,0 5 0,0-1 0,0-1 0,0-1 0,0 2 0,0-4 0,0 1 0,0-9 0,1-5 0,6-3 0,5-1 0,2-2 0,8-3 0,-4 0 0,8-3 0,-6 3 0,3 0 0,-8 0 0,1 2 0,-8 0 0,1 2 0,-4 0 0,-3 1 0,0 0 0</inkml:trace>
  <inkml:trace contextRef="#ctx0" brushRef="#br0" timeOffset="22747">31535 6002 24575,'0'25'0,"-8"9"0,0 3 0,0-13 0,-2 2-471,1-2 0,1 1 471,-2 2 0,0-1 0,3-3 0,1 0 154,-3 0 1,0-1-155,-1 14 156,-4-1-156,5-1 0,0-13 0,5-2 477,-1-10-477,4 0 0,0-6 0,1 1 0,0-2 0,0 0 0</inkml:trace>
  <inkml:trace contextRef="#ctx0" brushRef="#br0" timeOffset="23669">31317 6358 24575,'0'14'0,"0"2"0,0 1 0,0 2 0,0 1 0,0 0 0,0-3 0,0-1 0,0-5 0,0-2 0,0-1 0,2-6 0,-2 3 0,2-2 0,-1 0 0,2-1 0,0 0 0,1-2 0,0-2 0,2-4 0,7-10 0,7-7 0,2 1 0,2-1-418,-5 7 1,1 0 417,11-10 0,0 1 0,-8 7 0,-1 1 0,0 3 0,-1-1 0,1-1 0,-3 2 0,7-1 0,1 0 0,-9 3 0,-4 9 0,-5-1 0,-5 4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32F1C-A509-984F-9E5B-E228248344CD}" type="datetimeFigureOut">
              <a:rPr kumimoji="1" lang="ko-KR" altLang="en-US" smtClean="0"/>
              <a:t>2021. 5. 12.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3281F-892B-614E-B792-481EB2F7C5B7}" type="slidenum">
              <a:rPr kumimoji="1" lang="ko-KR" altLang="en-US" smtClean="0"/>
              <a:t>‹#›</a:t>
            </a:fld>
            <a:endParaRPr kumimoji="1" lang="ko-KR" altLang="en-US"/>
          </a:p>
        </p:txBody>
      </p:sp>
    </p:spTree>
    <p:extLst>
      <p:ext uri="{BB962C8B-B14F-4D97-AF65-F5344CB8AC3E}">
        <p14:creationId xmlns:p14="http://schemas.microsoft.com/office/powerpoint/2010/main" val="26244256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마스터 부제목 스타일 편집</a:t>
            </a:r>
          </a:p>
        </p:txBody>
      </p:sp>
      <p:sp>
        <p:nvSpPr>
          <p:cNvPr id="4" name="날짜 개체 틀 3"/>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157392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144771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71514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26160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96108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172454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203876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날짜 개체 틀 2"/>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32500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134163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261604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1CBEE32-551C-D044-9ECF-F871403689A5}" type="datetimeFigureOut">
              <a:rPr kumimoji="1" lang="ko-KR" altLang="en-US" smtClean="0"/>
              <a:t>2021. 5. 12.</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89552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BEE32-551C-D044-9ECF-F871403689A5}" type="datetimeFigureOut">
              <a:rPr kumimoji="1" lang="ko-KR" altLang="en-US" smtClean="0"/>
              <a:t>2021. 5. 12.</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4A5D6-8AE4-104F-9AEC-6D4E40A744ED}" type="slidenum">
              <a:rPr kumimoji="1" lang="ko-KR" altLang="en-US" smtClean="0"/>
              <a:t>‹#›</a:t>
            </a:fld>
            <a:endParaRPr kumimoji="1" lang="ko-KR" altLang="en-US"/>
          </a:p>
        </p:txBody>
      </p:sp>
    </p:spTree>
    <p:extLst>
      <p:ext uri="{BB962C8B-B14F-4D97-AF65-F5344CB8AC3E}">
        <p14:creationId xmlns:p14="http://schemas.microsoft.com/office/powerpoint/2010/main" val="1416842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tiff"/><Relationship Id="rId7"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hyperlink" Target="http://cocoanlab.github.io/" TargetMode="External"/><Relationship Id="rId4" Type="http://schemas.openxmlformats.org/officeDocument/2006/relationships/image" Target="../media/image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forms.gle/3MHbcRL9auatoQoz6" TargetMode="External"/><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tiff"/><Relationship Id="rId7"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30.png"/><Relationship Id="rId11" Type="http://schemas.openxmlformats.org/officeDocument/2006/relationships/image" Target="../media/image19.png"/><Relationship Id="rId5" Type="http://schemas.openxmlformats.org/officeDocument/2006/relationships/hyperlink" Target="http://cocoanlab.github.io/" TargetMode="External"/><Relationship Id="rId10" Type="http://schemas.openxmlformats.org/officeDocument/2006/relationships/customXml" Target="../ink/ink3.xml"/><Relationship Id="rId4" Type="http://schemas.openxmlformats.org/officeDocument/2006/relationships/image" Target="../media/image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cocoanlab.github.io/"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tiff"/><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hyperlink" Target="http://cocoanlab.github.io/" TargetMode="External"/><Relationship Id="rId4" Type="http://schemas.openxmlformats.org/officeDocument/2006/relationships/image" Target="../media/image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forms.gle/NeEiHJwHDpbyNN6T6" TargetMode="External"/><Relationship Id="rId5" Type="http://schemas.openxmlformats.org/officeDocument/2006/relationships/hyperlink" Target="http://cocoanlab.github.io/"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203024" y="6058182"/>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11" name="직사각형 10"/>
          <p:cNvSpPr/>
          <p:nvPr/>
        </p:nvSpPr>
        <p:spPr>
          <a:xfrm>
            <a:off x="157451" y="6396756"/>
            <a:ext cx="5241371" cy="307777"/>
          </a:xfrm>
          <a:prstGeom prst="rect">
            <a:avLst/>
          </a:prstGeom>
        </p:spPr>
        <p:txBody>
          <a:bodyPr wrap="none">
            <a:spAutoFit/>
          </a:bodyPr>
          <a:lstStyle/>
          <a:p>
            <a:r>
              <a:rPr lang="en-US" altLang="ko-KR" sz="1400" b="1" dirty="0">
                <a:latin typeface="Seravek Light" charset="0"/>
                <a:ea typeface="Seravek Light" charset="0"/>
                <a:cs typeface="Seravek Light" charset="0"/>
              </a:rPr>
              <a:t>CHOONG-WAN WOO  |  COCOAN lab  |  </a:t>
            </a:r>
            <a:r>
              <a:rPr lang="en-US" altLang="ko-KR" sz="1400" b="1" dirty="0">
                <a:latin typeface="Seravek Light" charset="0"/>
                <a:ea typeface="Seravek Light" charset="0"/>
                <a:cs typeface="Seravek Light" charset="0"/>
                <a:hlinkClick r:id="rId5"/>
              </a:rPr>
              <a:t>http://cocoanlab.github.io</a:t>
            </a:r>
            <a:endParaRPr lang="en-US" altLang="ko-KR" sz="1400" b="1" dirty="0">
              <a:latin typeface="Seravek Light" charset="0"/>
              <a:ea typeface="Seravek Light" charset="0"/>
              <a:cs typeface="Seravek Light" charset="0"/>
            </a:endParaRPr>
          </a:p>
        </p:txBody>
      </p:sp>
      <p:sp>
        <p:nvSpPr>
          <p:cNvPr id="14" name="직사각형 13"/>
          <p:cNvSpPr/>
          <p:nvPr/>
        </p:nvSpPr>
        <p:spPr>
          <a:xfrm>
            <a:off x="2510187" y="2389681"/>
            <a:ext cx="7171643" cy="1569660"/>
          </a:xfrm>
          <a:prstGeom prst="rect">
            <a:avLst/>
          </a:prstGeom>
        </p:spPr>
        <p:txBody>
          <a:bodyPr wrap="none">
            <a:spAutoFit/>
          </a:bodyPr>
          <a:lstStyle/>
          <a:p>
            <a:pPr algn="ctr"/>
            <a:r>
              <a:rPr lang="en-US" altLang="ko-KR" sz="4800" b="1" dirty="0">
                <a:solidFill>
                  <a:schemeClr val="accent6">
                    <a:lumMod val="75000"/>
                  </a:schemeClr>
                </a:solidFill>
                <a:latin typeface="Seravek Light" charset="0"/>
                <a:ea typeface="Seravek Light" charset="0"/>
                <a:cs typeface="Seravek Light" charset="0"/>
              </a:rPr>
              <a:t>Spring 2021</a:t>
            </a:r>
          </a:p>
          <a:p>
            <a:pPr algn="ctr"/>
            <a:r>
              <a:rPr lang="en-US" altLang="ko-KR" sz="4800" b="1" dirty="0">
                <a:latin typeface="Seravek Light" charset="0"/>
                <a:ea typeface="Seravek Light" charset="0"/>
                <a:cs typeface="Seravek Light" charset="0"/>
              </a:rPr>
              <a:t>SKKU Biostats and Big data</a:t>
            </a:r>
          </a:p>
        </p:txBody>
      </p:sp>
      <p:sp>
        <p:nvSpPr>
          <p:cNvPr id="2" name="직사각형 1">
            <a:extLst>
              <a:ext uri="{FF2B5EF4-FFF2-40B4-BE49-F238E27FC236}">
                <a16:creationId xmlns:a16="http://schemas.microsoft.com/office/drawing/2014/main" id="{8E078CA0-315B-A648-BEB7-701E1BB65A21}"/>
              </a:ext>
            </a:extLst>
          </p:cNvPr>
          <p:cNvSpPr/>
          <p:nvPr/>
        </p:nvSpPr>
        <p:spPr>
          <a:xfrm>
            <a:off x="95864" y="95865"/>
            <a:ext cx="11997813" cy="6673644"/>
          </a:xfrm>
          <a:prstGeom prst="rect">
            <a:avLst/>
          </a:prstGeom>
          <a:noFill/>
          <a:ln w="1905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3" name="그림 12">
            <a:extLst>
              <a:ext uri="{FF2B5EF4-FFF2-40B4-BE49-F238E27FC236}">
                <a16:creationId xmlns:a16="http://schemas.microsoft.com/office/drawing/2014/main" id="{18CFDB0F-7FA9-6348-97E9-C9E56D1435D9}"/>
              </a:ext>
            </a:extLst>
          </p:cNvPr>
          <p:cNvPicPr>
            <a:picLocks noChangeAspect="1"/>
          </p:cNvPicPr>
          <p:nvPr/>
        </p:nvPicPr>
        <p:blipFill rotWithShape="1">
          <a:blip r:embed="rId6"/>
          <a:srcRect l="16275" r="16061" b="25014"/>
          <a:stretch/>
        </p:blipFill>
        <p:spPr>
          <a:xfrm>
            <a:off x="9535849" y="247803"/>
            <a:ext cx="2380475" cy="1634063"/>
          </a:xfrm>
          <a:prstGeom prst="rect">
            <a:avLst/>
          </a:prstGeom>
        </p:spPr>
      </p:pic>
    </p:spTree>
    <p:extLst>
      <p:ext uri="{BB962C8B-B14F-4D97-AF65-F5344CB8AC3E}">
        <p14:creationId xmlns:p14="http://schemas.microsoft.com/office/powerpoint/2010/main" val="100610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3336170" cy="523220"/>
          </a:xfrm>
          <a:prstGeom prst="rect">
            <a:avLst/>
          </a:prstGeom>
        </p:spPr>
        <p:txBody>
          <a:bodyPr wrap="none">
            <a:spAutoFit/>
          </a:bodyPr>
          <a:lstStyle/>
          <a:p>
            <a:r>
              <a:rPr lang="en-US" altLang="ko-KR" sz="2800" dirty="0">
                <a:latin typeface="Seravek" charset="0"/>
                <a:ea typeface="Seravek" charset="0"/>
                <a:cs typeface="Seravek" charset="0"/>
              </a:rPr>
              <a:t>Regression inference</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3273653"/>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Usual null hypothesis: Slope = 0</a:t>
                </a: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H</a:t>
                </a:r>
                <a:r>
                  <a:rPr lang="en-US" altLang="ko-KR" baseline="-25000" dirty="0">
                    <a:latin typeface="Seravek Light" charset="0"/>
                    <a:ea typeface="Seravek Light" charset="0"/>
                    <a:cs typeface="Seravek Light" charset="0"/>
                  </a:rPr>
                  <a:t>0</a:t>
                </a:r>
                <a:r>
                  <a:rPr lang="en-US" altLang="ko-KR" dirty="0">
                    <a:latin typeface="Seravek Light" charset="0"/>
                    <a:ea typeface="Seravek Light" charset="0"/>
                    <a:cs typeface="Seravek Light" charset="0"/>
                  </a:rPr>
                  <a:t>: </a:t>
                </a: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r>
                          <a:rPr lang="en-US" altLang="ko-KR" i="1" smtClean="0">
                            <a:latin typeface="Cambria Math" charset="0"/>
                            <a:ea typeface="Cambria Math" charset="0"/>
                            <a:cs typeface="Cambria Math" charset="0"/>
                          </a:rPr>
                          <m:t>𝛽</m:t>
                        </m:r>
                      </m:e>
                      <m:sub>
                        <m:r>
                          <a:rPr lang="en-US" altLang="ko-KR" b="0" i="1" smtClean="0">
                            <a:latin typeface="Cambria Math" charset="0"/>
                            <a:ea typeface="Seravek Light" charset="0"/>
                            <a:cs typeface="Seravek Light" charset="0"/>
                          </a:rPr>
                          <m:t>1</m:t>
                        </m:r>
                      </m:sub>
                    </m:sSub>
                    <m:r>
                      <a:rPr lang="en-US" altLang="ko-KR" b="0" i="1" smtClean="0">
                        <a:latin typeface="Cambria Math" charset="0"/>
                        <a:ea typeface="Seravek Light" charset="0"/>
                        <a:cs typeface="Seravek Light" charset="0"/>
                      </a:rPr>
                      <m:t>=0</m:t>
                    </m:r>
                  </m:oMath>
                </a14:m>
                <a:r>
                  <a:rPr lang="en-US" altLang="ko-KR" dirty="0">
                    <a:latin typeface="Seravek Light" charset="0"/>
                    <a:ea typeface="Seravek Light" charset="0"/>
                    <a:cs typeface="Seravek Light" charset="0"/>
                  </a:rPr>
                  <a:t>, </a:t>
                </a:r>
              </a:p>
              <a:p>
                <a:pPr marL="742950" lvl="3" indent="-285750">
                  <a:lnSpc>
                    <a:spcPct val="150000"/>
                  </a:lnSpc>
                  <a:buFont typeface="Arial" charset="0"/>
                  <a:buChar char="•"/>
                </a:pP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𝑡</m:t>
                        </m:r>
                      </m:e>
                      <m:sub>
                        <m:r>
                          <a:rPr lang="en-US" altLang="ko-KR" b="0" i="1" smtClean="0">
                            <a:latin typeface="Cambria Math" charset="0"/>
                            <a:ea typeface="Seravek Light" charset="0"/>
                            <a:cs typeface="Seravek Light" charset="0"/>
                          </a:rPr>
                          <m:t>𝑛</m:t>
                        </m:r>
                        <m:r>
                          <a:rPr lang="en-US" altLang="ko-KR" b="0" i="1" smtClean="0">
                            <a:latin typeface="Cambria Math" charset="0"/>
                            <a:ea typeface="Seravek Light" charset="0"/>
                            <a:cs typeface="Seravek Light" charset="0"/>
                          </a:rPr>
                          <m:t>−2</m:t>
                        </m:r>
                      </m:sub>
                    </m:sSub>
                    <m:r>
                      <a:rPr lang="en-US" altLang="ko-KR" b="0" i="1" smtClean="0">
                        <a:latin typeface="Cambria Math" charset="0"/>
                        <a:ea typeface="Seravek Light" charset="0"/>
                        <a:cs typeface="Seravek Light" charset="0"/>
                      </a:rPr>
                      <m:t>=</m:t>
                    </m:r>
                    <m:f>
                      <m:fPr>
                        <m:ctrlPr>
                          <a:rPr lang="mr-IN" altLang="ko-KR" b="0" i="1" smtClean="0">
                            <a:latin typeface="Cambria Math" panose="02040503050406030204" pitchFamily="18" charset="0"/>
                            <a:ea typeface="Seravek Light" charset="0"/>
                            <a:cs typeface="Seravek Light" charset="0"/>
                          </a:rPr>
                        </m:ctrlPr>
                      </m:fPr>
                      <m:num>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r>
                          <a:rPr lang="en-US" altLang="ko-KR" b="0" i="1" smtClean="0">
                            <a:latin typeface="Cambria Math" charset="0"/>
                            <a:ea typeface="Seravek Light" charset="0"/>
                            <a:cs typeface="Seravek Light" charset="0"/>
                          </a:rPr>
                          <m:t>−0</m:t>
                        </m:r>
                      </m:num>
                      <m:den>
                        <m:r>
                          <a:rPr lang="en-US" altLang="ko-KR" b="0" i="1" smtClean="0">
                            <a:latin typeface="Cambria Math" charset="0"/>
                            <a:ea typeface="Seravek Light" charset="0"/>
                            <a:cs typeface="Seravek Light" charset="0"/>
                          </a:rPr>
                          <m:t>𝑆𝐸</m:t>
                        </m:r>
                        <m:r>
                          <a:rPr lang="en-US" altLang="ko-KR" b="0" i="1" smtClean="0">
                            <a:latin typeface="Cambria Math" charset="0"/>
                            <a:ea typeface="Seravek Light" charset="0"/>
                            <a:cs typeface="Seravek Light" charset="0"/>
                          </a:rPr>
                          <m:t>(</m:t>
                        </m:r>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r>
                          <a:rPr lang="en-US" altLang="ko-KR" b="0" i="1" smtClean="0">
                            <a:latin typeface="Cambria Math" charset="0"/>
                            <a:ea typeface="Seravek Light" charset="0"/>
                            <a:cs typeface="Seravek Light" charset="0"/>
                          </a:rPr>
                          <m:t>)</m:t>
                        </m:r>
                      </m:den>
                    </m:f>
                  </m:oMath>
                </a14:m>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95% confidence interval for </a:t>
                </a:r>
                <a14:m>
                  <m:oMath xmlns:m="http://schemas.openxmlformats.org/officeDocument/2006/math">
                    <m:r>
                      <a:rPr lang="en-US" altLang="ko-KR" i="1" smtClean="0">
                        <a:latin typeface="Cambria Math" charset="0"/>
                        <a:ea typeface="Cambria Math" charset="0"/>
                        <a:cs typeface="Cambria Math" charset="0"/>
                      </a:rPr>
                      <m:t>𝛽</m:t>
                    </m:r>
                  </m:oMath>
                </a14:m>
                <a:endParaRPr lang="en-US" altLang="ko-KR" dirty="0">
                  <a:latin typeface="Seravek Light" charset="0"/>
                  <a:ea typeface="Cambria Math" charset="0"/>
                  <a:cs typeface="Cambria Math" charset="0"/>
                </a:endParaRPr>
              </a:p>
              <a:p>
                <a:pPr marL="742950" lvl="3" indent="-285750">
                  <a:lnSpc>
                    <a:spcPct val="150000"/>
                  </a:lnSpc>
                  <a:buFont typeface="Arial" charset="0"/>
                  <a:buChar char="•"/>
                </a:pP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r>
                      <a:rPr lang="en-US" altLang="ko-KR" i="1" smtClean="0">
                        <a:latin typeface="Cambria Math" charset="0"/>
                        <a:ea typeface="Cambria Math" charset="0"/>
                        <a:cs typeface="Cambria Math" charset="0"/>
                      </a:rPr>
                      <m:t>±</m:t>
                    </m:r>
                    <m:sSubSup>
                      <m:sSubSupPr>
                        <m:ctrlPr>
                          <a:rPr lang="en-US" altLang="ko-KR"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𝑡</m:t>
                        </m:r>
                      </m:e>
                      <m:sub>
                        <m:r>
                          <a:rPr lang="en-US" altLang="ko-KR" b="0" i="1" smtClean="0">
                            <a:latin typeface="Cambria Math" charset="0"/>
                            <a:ea typeface="Cambria Math" charset="0"/>
                            <a:cs typeface="Cambria Math" charset="0"/>
                          </a:rPr>
                          <m:t>𝑛</m:t>
                        </m:r>
                        <m:r>
                          <a:rPr lang="en-US" altLang="ko-KR" b="0" i="1" smtClean="0">
                            <a:latin typeface="Cambria Math" charset="0"/>
                            <a:ea typeface="Cambria Math" charset="0"/>
                            <a:cs typeface="Cambria Math" charset="0"/>
                          </a:rPr>
                          <m:t>−2</m:t>
                        </m:r>
                      </m:sub>
                      <m:sup>
                        <m:r>
                          <a:rPr lang="en-US" altLang="ko-KR" b="0" i="1" smtClean="0">
                            <a:latin typeface="Cambria Math" charset="0"/>
                            <a:ea typeface="Cambria Math" charset="0"/>
                            <a:cs typeface="Cambria Math" charset="0"/>
                          </a:rPr>
                          <m:t>∗</m:t>
                        </m:r>
                      </m:sup>
                    </m:sSubSup>
                    <m:r>
                      <a:rPr lang="en-US" altLang="ko-KR" i="1" smtClean="0">
                        <a:latin typeface="Cambria Math" charset="0"/>
                        <a:ea typeface="Cambria Math" charset="0"/>
                        <a:cs typeface="Cambria Math" charset="0"/>
                      </a:rPr>
                      <m:t>×</m:t>
                    </m:r>
                    <m:r>
                      <a:rPr lang="en-US" altLang="ko-KR" b="0" i="1" smtClean="0">
                        <a:latin typeface="Cambria Math" charset="0"/>
                        <a:ea typeface="Cambria Math" charset="0"/>
                        <a:cs typeface="Cambria Math" charset="0"/>
                      </a:rPr>
                      <m:t>𝑆𝐸</m:t>
                    </m:r>
                    <m:r>
                      <a:rPr lang="en-US" altLang="ko-KR" b="0" i="1" smtClean="0">
                        <a:latin typeface="Cambria Math" charset="0"/>
                        <a:ea typeface="Cambria Math" charset="0"/>
                        <a:cs typeface="Cambria Math" charset="0"/>
                      </a:rPr>
                      <m:t>(</m:t>
                    </m:r>
                    <m:sSub>
                      <m:sSubPr>
                        <m:ctrlPr>
                          <a:rPr lang="en-US" altLang="ko-KR" b="0" i="1" smtClean="0">
                            <a:latin typeface="Cambria Math" panose="02040503050406030204" pitchFamily="18" charset="0"/>
                            <a:ea typeface="Cambria Math" charset="0"/>
                            <a:cs typeface="Cambria Math" charset="0"/>
                          </a:rPr>
                        </m:ctrlPr>
                      </m:sSubPr>
                      <m:e>
                        <m:r>
                          <a:rPr lang="en-US" altLang="ko-KR" b="0" i="1" smtClean="0">
                            <a:latin typeface="Cambria Math" charset="0"/>
                            <a:ea typeface="Cambria Math" charset="0"/>
                            <a:cs typeface="Cambria Math" charset="0"/>
                          </a:rPr>
                          <m:t>𝑏</m:t>
                        </m:r>
                      </m:e>
                      <m:sub>
                        <m:r>
                          <a:rPr lang="en-US" altLang="ko-KR" b="0" i="1" smtClean="0">
                            <a:latin typeface="Cambria Math" charset="0"/>
                            <a:ea typeface="Cambria Math" charset="0"/>
                            <a:cs typeface="Cambria Math" charset="0"/>
                          </a:rPr>
                          <m:t>1</m:t>
                        </m:r>
                      </m:sub>
                    </m:sSub>
                    <m:r>
                      <a:rPr lang="en-US" altLang="ko-KR" b="0" i="1" smtClean="0">
                        <a:latin typeface="Cambria Math" charset="0"/>
                        <a:ea typeface="Cambria Math" charset="0"/>
                        <a:cs typeface="Cambria Math" charset="0"/>
                      </a:rPr>
                      <m:t>)</m:t>
                    </m:r>
                  </m:oMath>
                </a14:m>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3273653"/>
              </a:xfrm>
              <a:prstGeom prst="rect">
                <a:avLst/>
              </a:prstGeom>
              <a:blipFill rotWithShape="0">
                <a:blip r:embed="rId6"/>
                <a:stretch>
                  <a:fillRect l="-33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7706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5683992" cy="523220"/>
          </a:xfrm>
          <a:prstGeom prst="rect">
            <a:avLst/>
          </a:prstGeom>
        </p:spPr>
        <p:txBody>
          <a:bodyPr wrap="none">
            <a:spAutoFit/>
          </a:bodyPr>
          <a:lstStyle/>
          <a:p>
            <a:r>
              <a:rPr lang="en-US" altLang="ko-KR" sz="2800" dirty="0">
                <a:latin typeface="Seravek" charset="0"/>
                <a:ea typeface="Seravek" charset="0"/>
                <a:cs typeface="Seravek" charset="0"/>
              </a:rPr>
              <a:t>Standard Errors for Predicted Values</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3175741"/>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know the mean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t>
                </a:r>
                <a:r>
                  <a:rPr lang="en-US" altLang="ko-KR" i="1" dirty="0">
                    <a:latin typeface="Seravek Light" charset="0"/>
                    <a:ea typeface="Seravek Light" charset="0"/>
                    <a:cs typeface="Seravek Light" charset="0"/>
                  </a:rPr>
                  <a:t>all </a:t>
                </a:r>
                <a:r>
                  <a:rPr lang="en-US" altLang="ko-KR" dirty="0">
                    <a:latin typeface="Seravek Light" charset="0"/>
                    <a:ea typeface="Seravek Light" charset="0"/>
                    <a:cs typeface="Seravek Light" charset="0"/>
                  </a:rPr>
                  <a:t>men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a:t>
                </a:r>
              </a:p>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estimate the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 particular man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 </a:t>
                </a: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acc>
                          <m:accPr>
                            <m:chr m:val="̂"/>
                            <m:ctrlPr>
                              <a:rPr lang="en-US" altLang="ko-KR" i="1" smtClean="0">
                                <a:latin typeface="Cambria Math" panose="02040503050406030204" pitchFamily="18" charset="0"/>
                                <a:ea typeface="Seravek Light" charset="0"/>
                                <a:cs typeface="Seravek Light" charset="0"/>
                              </a:rPr>
                            </m:ctrlPr>
                          </m:accPr>
                          <m:e>
                            <m:r>
                              <a:rPr lang="en-US" altLang="ko-KR" b="0" i="1" smtClean="0">
                                <a:latin typeface="Cambria Math" charset="0"/>
                                <a:ea typeface="Seravek Light" charset="0"/>
                                <a:cs typeface="Seravek Light" charset="0"/>
                              </a:rPr>
                              <m:t>𝑦</m:t>
                            </m:r>
                          </m:e>
                        </m:acc>
                      </m:e>
                      <m:sub>
                        <m:r>
                          <a:rPr lang="en-US" altLang="ko-KR" i="1" smtClean="0">
                            <a:latin typeface="Cambria Math" charset="0"/>
                            <a:ea typeface="Cambria Math" charset="0"/>
                            <a:cs typeface="Cambria Math" charset="0"/>
                          </a:rPr>
                          <m:t>𝜈</m:t>
                        </m:r>
                      </m:sub>
                    </m:sSub>
                    <m:r>
                      <a:rPr lang="en-US" altLang="ko-KR" i="1" smtClean="0">
                        <a:latin typeface="Cambria Math" charset="0"/>
                        <a:ea typeface="Cambria Math" charset="0"/>
                        <a:cs typeface="Cambria Math" charset="0"/>
                      </a:rPr>
                      <m:t>±</m:t>
                    </m:r>
                    <m:sSubSup>
                      <m:sSubSupPr>
                        <m:ctrlPr>
                          <a:rPr lang="en-US" altLang="ko-KR"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𝑡</m:t>
                        </m:r>
                      </m:e>
                      <m:sub>
                        <m:r>
                          <a:rPr lang="en-US" altLang="ko-KR" b="0" i="1" smtClean="0">
                            <a:latin typeface="Cambria Math" charset="0"/>
                            <a:ea typeface="Cambria Math" charset="0"/>
                            <a:cs typeface="Cambria Math" charset="0"/>
                          </a:rPr>
                          <m:t>𝑛</m:t>
                        </m:r>
                        <m:r>
                          <a:rPr lang="en-US" altLang="ko-KR" b="0" i="1" smtClean="0">
                            <a:latin typeface="Cambria Math" charset="0"/>
                            <a:ea typeface="Cambria Math" charset="0"/>
                            <a:cs typeface="Cambria Math" charset="0"/>
                          </a:rPr>
                          <m:t>−2</m:t>
                        </m:r>
                      </m:sub>
                      <m:sup>
                        <m:r>
                          <a:rPr lang="en-US" altLang="ko-KR" b="0" i="1" smtClean="0">
                            <a:latin typeface="Cambria Math" charset="0"/>
                            <a:ea typeface="Cambria Math" charset="0"/>
                            <a:cs typeface="Cambria Math" charset="0"/>
                          </a:rPr>
                          <m:t>∗</m:t>
                        </m:r>
                      </m:sup>
                    </m:sSubSup>
                    <m:r>
                      <a:rPr lang="en-US" altLang="ko-KR" i="1" smtClean="0">
                        <a:latin typeface="Cambria Math" charset="0"/>
                        <a:ea typeface="Cambria Math" charset="0"/>
                        <a:cs typeface="Cambria Math" charset="0"/>
                      </a:rPr>
                      <m:t>×</m:t>
                    </m:r>
                    <m:r>
                      <a:rPr lang="en-US" altLang="ko-KR" b="0" i="1" smtClean="0">
                        <a:latin typeface="Cambria Math" charset="0"/>
                        <a:ea typeface="Cambria Math" charset="0"/>
                        <a:cs typeface="Cambria Math" charset="0"/>
                      </a:rPr>
                      <m:t> </m:t>
                    </m:r>
                    <m:r>
                      <a:rPr lang="en-US" altLang="ko-KR" b="0" i="1" smtClean="0">
                        <a:latin typeface="Cambria Math" charset="0"/>
                        <a:ea typeface="Cambria Math" charset="0"/>
                        <a:cs typeface="Cambria Math" charset="0"/>
                      </a:rPr>
                      <m:t>𝑆𝐸</m:t>
                    </m:r>
                  </m:oMath>
                </a14:m>
                <a:endParaRPr lang="en-US" altLang="ko-KR" dirty="0">
                  <a:latin typeface="Seravek Light" charset="0"/>
                  <a:ea typeface="Seravek Light" charset="0"/>
                  <a:cs typeface="Seravek Light" charset="0"/>
                </a:endParaRPr>
              </a:p>
              <a:p>
                <a:pPr marL="742950" lvl="3" indent="-285750">
                  <a:lnSpc>
                    <a:spcPct val="150000"/>
                  </a:lnSpc>
                  <a:buFont typeface="Arial" charset="0"/>
                  <a:buChar char="•"/>
                </a:pPr>
                <a:r>
                  <a:rPr lang="en-US" altLang="ko-KR" dirty="0">
                    <a:latin typeface="Seravek Light" charset="0"/>
                    <a:ea typeface="Seravek Light" charset="0"/>
                    <a:cs typeface="Seravek Light" charset="0"/>
                  </a:rPr>
                  <a:t>But different </a:t>
                </a:r>
                <a:r>
                  <a:rPr lang="en-US" altLang="ko-KR" i="1" dirty="0">
                    <a:latin typeface="Seravek Light" charset="0"/>
                    <a:ea typeface="Seravek Light" charset="0"/>
                    <a:cs typeface="Seravek Light" charset="0"/>
                  </a:rPr>
                  <a:t>SE</a:t>
                </a:r>
                <a:r>
                  <a:rPr lang="en-US" altLang="ko-KR" dirty="0">
                    <a:latin typeface="Seravek Light" charset="0"/>
                    <a:ea typeface="Seravek Light" charset="0"/>
                    <a:cs typeface="Seravek Light" charset="0"/>
                  </a:rPr>
                  <a:t>s for different questions</a:t>
                </a:r>
              </a:p>
              <a:p>
                <a:pPr marL="742950" lvl="3" indent="-285750">
                  <a:lnSpc>
                    <a:spcPct val="150000"/>
                  </a:lnSpc>
                  <a:buFont typeface="Arial" charset="0"/>
                  <a:buChar char="•"/>
                </a:pPr>
                <a:endParaRPr lang="en-US" altLang="ko-KR" sz="1000" dirty="0">
                  <a:latin typeface="Seravek Light" charset="0"/>
                  <a:ea typeface="Seravek Light" charset="0"/>
                  <a:cs typeface="Seravek Light" charset="0"/>
                </a:endParaRPr>
              </a:p>
              <a:p>
                <a:pPr marL="1200150" lvl="4" indent="-285750">
                  <a:lnSpc>
                    <a:spcPct val="150000"/>
                  </a:lnSpc>
                  <a:buFont typeface="Arial" charset="0"/>
                  <a:buChar char="•"/>
                </a:pPr>
                <a:r>
                  <a:rPr lang="en-US" altLang="ko-KR" b="1" dirty="0">
                    <a:solidFill>
                      <a:schemeClr val="accent6">
                        <a:lumMod val="75000"/>
                      </a:schemeClr>
                    </a:solidFill>
                    <a:latin typeface="Seravek Light" charset="0"/>
                    <a:ea typeface="Seravek Light" charset="0"/>
                    <a:cs typeface="Seravek Light" charset="0"/>
                  </a:rPr>
                  <a:t>Mean</a:t>
                </a:r>
                <a:r>
                  <a:rPr lang="en-US" altLang="ko-KR" dirty="0">
                    <a:latin typeface="Seravek Light" charset="0"/>
                    <a:ea typeface="Seravek Light" charset="0"/>
                    <a:cs typeface="Seravek Light" charset="0"/>
                  </a:rPr>
                  <a:t>: </a:t>
                </a:r>
                <a14:m>
                  <m:oMath xmlns:m="http://schemas.openxmlformats.org/officeDocument/2006/math">
                    <m:r>
                      <a:rPr lang="en-US" altLang="ko-KR" b="0" i="1" smtClean="0">
                        <a:latin typeface="Cambria Math" charset="0"/>
                        <a:ea typeface="Seravek Light" charset="0"/>
                        <a:cs typeface="Seravek Light" charset="0"/>
                      </a:rPr>
                      <m:t>𝑆𝐸</m:t>
                    </m:r>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acc>
                              <m:accPr>
                                <m:chr m:val="̂"/>
                                <m:ctrlPr>
                                  <a:rPr lang="en-US" altLang="ko-KR" b="0" i="1" smtClean="0">
                                    <a:latin typeface="Cambria Math" panose="02040503050406030204" pitchFamily="18" charset="0"/>
                                    <a:ea typeface="Seravek Light" charset="0"/>
                                    <a:cs typeface="Seravek Light" charset="0"/>
                                  </a:rPr>
                                </m:ctrlPr>
                              </m:accPr>
                              <m:e>
                                <m:r>
                                  <a:rPr lang="en-US" altLang="ko-KR" b="0" i="1" smtClean="0">
                                    <a:latin typeface="Cambria Math" charset="0"/>
                                    <a:ea typeface="Cambria Math" charset="0"/>
                                    <a:cs typeface="Cambria Math" charset="0"/>
                                  </a:rPr>
                                  <m:t>𝜇</m:t>
                                </m:r>
                              </m:e>
                            </m:acc>
                          </m:e>
                          <m:sub>
                            <m:r>
                              <a:rPr lang="en-US" altLang="ko-KR" b="0" i="1" smtClean="0">
                                <a:latin typeface="Cambria Math" charset="0"/>
                                <a:ea typeface="Cambria Math" charset="0"/>
                                <a:cs typeface="Cambria Math" charset="0"/>
                              </a:rPr>
                              <m:t>𝜈</m:t>
                            </m:r>
                          </m:sub>
                        </m:sSub>
                      </m:e>
                    </m:d>
                    <m:r>
                      <a:rPr lang="en-US" altLang="ko-KR" b="0" i="1" smtClean="0">
                        <a:latin typeface="Cambria Math" charset="0"/>
                        <a:ea typeface="Seravek Light" charset="0"/>
                        <a:cs typeface="Seravek Light" charset="0"/>
                      </a:rPr>
                      <m:t>=</m:t>
                    </m:r>
                    <m:rad>
                      <m:radPr>
                        <m:degHide m:val="on"/>
                        <m:ctrlPr>
                          <a:rPr lang="en-US" altLang="ko-KR" b="0" i="1" smtClean="0">
                            <a:latin typeface="Cambria Math" panose="02040503050406030204" pitchFamily="18" charset="0"/>
                            <a:ea typeface="Seravek Light" charset="0"/>
                            <a:cs typeface="Seravek Light" charset="0"/>
                          </a:rPr>
                        </m:ctrlPr>
                      </m:radPr>
                      <m:deg/>
                      <m:e>
                        <m:sSup>
                          <m:sSupPr>
                            <m:ctrlPr>
                              <a:rPr lang="en-US" altLang="ko-KR" b="0" i="1" smtClean="0">
                                <a:latin typeface="Cambria Math" panose="02040503050406030204" pitchFamily="18" charset="0"/>
                                <a:ea typeface="Seravek Light" charset="0"/>
                                <a:cs typeface="Seravek Light" charset="0"/>
                              </a:rPr>
                            </m:ctrlPr>
                          </m:sSupPr>
                          <m:e>
                            <m:r>
                              <a:rPr lang="en-US" altLang="ko-KR" b="0" i="1" smtClean="0">
                                <a:latin typeface="Cambria Math" charset="0"/>
                                <a:ea typeface="Seravek Light" charset="0"/>
                                <a:cs typeface="Seravek Light" charset="0"/>
                              </a:rPr>
                              <m:t>𝑆𝐸</m:t>
                            </m:r>
                          </m:e>
                          <m:sup>
                            <m:r>
                              <a:rPr lang="en-US" altLang="ko-KR" b="0" i="1" smtClean="0">
                                <a:latin typeface="Cambria Math" charset="0"/>
                                <a:ea typeface="Seravek Light" charset="0"/>
                                <a:cs typeface="Seravek Light" charset="0"/>
                              </a:rPr>
                              <m:t>2</m:t>
                            </m:r>
                          </m:sup>
                        </m:sSup>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e>
                        </m:d>
                        <m:r>
                          <a:rPr lang="en-US" altLang="ko-KR" b="0" i="1" smtClean="0">
                            <a:latin typeface="Cambria Math" charset="0"/>
                            <a:ea typeface="Cambria Math" charset="0"/>
                            <a:cs typeface="Cambria Math" charset="0"/>
                          </a:rPr>
                          <m:t>×</m:t>
                        </m:r>
                        <m:sSup>
                          <m:sSupPr>
                            <m:ctrlPr>
                              <a:rPr lang="en-US" altLang="ko-KR" b="0" i="1" smtClean="0">
                                <a:latin typeface="Cambria Math" panose="02040503050406030204" pitchFamily="18" charset="0"/>
                                <a:ea typeface="Cambria Math" charset="0"/>
                                <a:cs typeface="Cambria Math" charset="0"/>
                              </a:rPr>
                            </m:ctrlPr>
                          </m:sSupPr>
                          <m:e>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𝑥</m:t>
                                    </m:r>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acc>
                                  <m:accPr>
                                    <m:chr m:val="̅"/>
                                    <m:ctrlPr>
                                      <a:rPr lang="en-US" altLang="ko-KR" i="1">
                                        <a:latin typeface="Cambria Math" panose="02040503050406030204" pitchFamily="18" charset="0"/>
                                        <a:ea typeface="Cambria Math" charset="0"/>
                                        <a:cs typeface="Cambria Math" charset="0"/>
                                      </a:rPr>
                                    </m:ctrlPr>
                                  </m:accPr>
                                  <m:e>
                                    <m:r>
                                      <a:rPr lang="en-US" altLang="ko-KR" i="1">
                                        <a:latin typeface="Cambria Math" charset="0"/>
                                        <a:ea typeface="Cambria Math" charset="0"/>
                                        <a:cs typeface="Cambria Math" charset="0"/>
                                      </a:rPr>
                                      <m:t>𝑥</m:t>
                                    </m:r>
                                  </m:e>
                                </m:acc>
                              </m:e>
                            </m:d>
                          </m:e>
                          <m:sup>
                            <m:r>
                              <a:rPr lang="en-US" altLang="ko-KR" b="0" i="1" smtClean="0">
                                <a:latin typeface="Cambria Math" charset="0"/>
                                <a:ea typeface="Cambria Math" charset="0"/>
                                <a:cs typeface="Cambria Math" charset="0"/>
                              </a:rPr>
                              <m:t>2</m:t>
                            </m:r>
                          </m:sup>
                        </m:sSup>
                        <m:r>
                          <a:rPr lang="en-US" altLang="ko-KR" b="0" i="1" smtClean="0">
                            <a:latin typeface="Cambria Math" charset="0"/>
                            <a:ea typeface="Cambria Math" charset="0"/>
                            <a:cs typeface="Cambria Math" charset="0"/>
                          </a:rPr>
                          <m:t>+</m:t>
                        </m:r>
                        <m:f>
                          <m:fPr>
                            <m:ctrlPr>
                              <a:rPr lang="mr-IN" altLang="ko-KR" b="0" i="1" smtClean="0">
                                <a:latin typeface="Cambria Math" panose="02040503050406030204" pitchFamily="18" charset="0"/>
                                <a:ea typeface="Cambria Math" charset="0"/>
                                <a:cs typeface="Cambria Math" charset="0"/>
                              </a:rPr>
                            </m:ctrlPr>
                          </m:fPr>
                          <m:num>
                            <m:sSubSup>
                              <m:sSubSupPr>
                                <m:ctrlPr>
                                  <a:rPr lang="en-US" altLang="ko-KR" b="0"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𝑠</m:t>
                                </m:r>
                              </m:e>
                              <m:sub>
                                <m:r>
                                  <a:rPr lang="en-US" altLang="ko-KR" b="0" i="1" smtClean="0">
                                    <a:latin typeface="Cambria Math" charset="0"/>
                                    <a:ea typeface="Cambria Math" charset="0"/>
                                    <a:cs typeface="Cambria Math" charset="0"/>
                                  </a:rPr>
                                  <m:t>𝑒</m:t>
                                </m:r>
                              </m:sub>
                              <m:sup>
                                <m:r>
                                  <a:rPr lang="en-US" altLang="ko-KR" b="0" i="1" smtClean="0">
                                    <a:latin typeface="Cambria Math" charset="0"/>
                                    <a:ea typeface="Cambria Math" charset="0"/>
                                    <a:cs typeface="Cambria Math" charset="0"/>
                                  </a:rPr>
                                  <m:t>2</m:t>
                                </m:r>
                              </m:sup>
                            </m:sSubSup>
                          </m:num>
                          <m:den>
                            <m:r>
                              <a:rPr lang="en-US" altLang="ko-KR" b="0" i="1" smtClean="0">
                                <a:latin typeface="Cambria Math" charset="0"/>
                                <a:ea typeface="Cambria Math" charset="0"/>
                                <a:cs typeface="Cambria Math" charset="0"/>
                              </a:rPr>
                              <m:t>𝑛</m:t>
                            </m:r>
                          </m:den>
                        </m:f>
                      </m:e>
                    </m:rad>
                  </m:oMath>
                </a14:m>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3175741"/>
              </a:xfrm>
              <a:prstGeom prst="rect">
                <a:avLst/>
              </a:prstGeom>
              <a:blipFill>
                <a:blip r:embed="rId6"/>
                <a:stretch>
                  <a:fillRect l="-23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2197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5"/>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5683992" cy="523220"/>
          </a:xfrm>
          <a:prstGeom prst="rect">
            <a:avLst/>
          </a:prstGeom>
        </p:spPr>
        <p:txBody>
          <a:bodyPr wrap="none">
            <a:spAutoFit/>
          </a:bodyPr>
          <a:lstStyle/>
          <a:p>
            <a:r>
              <a:rPr lang="en-US" altLang="ko-KR" sz="2800" dirty="0">
                <a:latin typeface="Seravek" charset="0"/>
                <a:ea typeface="Seravek" charset="0"/>
                <a:cs typeface="Seravek" charset="0"/>
              </a:rPr>
              <a:t>Standard Errors for Predicted Values</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3175741"/>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know the mean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t>
                </a:r>
                <a:r>
                  <a:rPr lang="en-US" altLang="ko-KR" i="1" dirty="0">
                    <a:latin typeface="Seravek Light" charset="0"/>
                    <a:ea typeface="Seravek Light" charset="0"/>
                    <a:cs typeface="Seravek Light" charset="0"/>
                  </a:rPr>
                  <a:t>all </a:t>
                </a:r>
                <a:r>
                  <a:rPr lang="en-US" altLang="ko-KR" dirty="0">
                    <a:latin typeface="Seravek Light" charset="0"/>
                    <a:ea typeface="Seravek Light" charset="0"/>
                    <a:cs typeface="Seravek Light" charset="0"/>
                  </a:rPr>
                  <a:t>men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a:t>
                </a:r>
              </a:p>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estimate the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 particular man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 </a:t>
                </a: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acc>
                          <m:accPr>
                            <m:chr m:val="̂"/>
                            <m:ctrlPr>
                              <a:rPr lang="en-US" altLang="ko-KR" i="1" smtClean="0">
                                <a:latin typeface="Cambria Math" panose="02040503050406030204" pitchFamily="18" charset="0"/>
                                <a:ea typeface="Seravek Light" charset="0"/>
                                <a:cs typeface="Seravek Light" charset="0"/>
                              </a:rPr>
                            </m:ctrlPr>
                          </m:accPr>
                          <m:e>
                            <m:r>
                              <a:rPr lang="en-US" altLang="ko-KR" b="0" i="1" smtClean="0">
                                <a:latin typeface="Cambria Math" charset="0"/>
                                <a:ea typeface="Seravek Light" charset="0"/>
                                <a:cs typeface="Seravek Light" charset="0"/>
                              </a:rPr>
                              <m:t>𝑦</m:t>
                            </m:r>
                          </m:e>
                        </m:acc>
                      </m:e>
                      <m:sub>
                        <m:r>
                          <a:rPr lang="en-US" altLang="ko-KR" i="1" smtClean="0">
                            <a:latin typeface="Cambria Math" charset="0"/>
                            <a:ea typeface="Cambria Math" charset="0"/>
                            <a:cs typeface="Cambria Math" charset="0"/>
                          </a:rPr>
                          <m:t>𝜈</m:t>
                        </m:r>
                      </m:sub>
                    </m:sSub>
                    <m:r>
                      <a:rPr lang="en-US" altLang="ko-KR" i="1" smtClean="0">
                        <a:latin typeface="Cambria Math" charset="0"/>
                        <a:ea typeface="Cambria Math" charset="0"/>
                        <a:cs typeface="Cambria Math" charset="0"/>
                      </a:rPr>
                      <m:t>±</m:t>
                    </m:r>
                    <m:sSubSup>
                      <m:sSubSupPr>
                        <m:ctrlPr>
                          <a:rPr lang="en-US" altLang="ko-KR"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𝑡</m:t>
                        </m:r>
                      </m:e>
                      <m:sub>
                        <m:r>
                          <a:rPr lang="en-US" altLang="ko-KR" b="0" i="1" smtClean="0">
                            <a:latin typeface="Cambria Math" charset="0"/>
                            <a:ea typeface="Cambria Math" charset="0"/>
                            <a:cs typeface="Cambria Math" charset="0"/>
                          </a:rPr>
                          <m:t>𝑛</m:t>
                        </m:r>
                        <m:r>
                          <a:rPr lang="en-US" altLang="ko-KR" b="0" i="1" smtClean="0">
                            <a:latin typeface="Cambria Math" charset="0"/>
                            <a:ea typeface="Cambria Math" charset="0"/>
                            <a:cs typeface="Cambria Math" charset="0"/>
                          </a:rPr>
                          <m:t>−2</m:t>
                        </m:r>
                      </m:sub>
                      <m:sup>
                        <m:r>
                          <a:rPr lang="en-US" altLang="ko-KR" b="0" i="1" smtClean="0">
                            <a:latin typeface="Cambria Math" charset="0"/>
                            <a:ea typeface="Cambria Math" charset="0"/>
                            <a:cs typeface="Cambria Math" charset="0"/>
                          </a:rPr>
                          <m:t>∗</m:t>
                        </m:r>
                      </m:sup>
                    </m:sSubSup>
                    <m:r>
                      <a:rPr lang="en-US" altLang="ko-KR" i="1" smtClean="0">
                        <a:latin typeface="Cambria Math" charset="0"/>
                        <a:ea typeface="Cambria Math" charset="0"/>
                        <a:cs typeface="Cambria Math" charset="0"/>
                      </a:rPr>
                      <m:t>×</m:t>
                    </m:r>
                    <m:r>
                      <a:rPr lang="en-US" altLang="ko-KR" b="0" i="1" smtClean="0">
                        <a:latin typeface="Cambria Math" charset="0"/>
                        <a:ea typeface="Cambria Math" charset="0"/>
                        <a:cs typeface="Cambria Math" charset="0"/>
                      </a:rPr>
                      <m:t> </m:t>
                    </m:r>
                    <m:r>
                      <a:rPr lang="en-US" altLang="ko-KR" b="0" i="1" smtClean="0">
                        <a:latin typeface="Cambria Math" charset="0"/>
                        <a:ea typeface="Cambria Math" charset="0"/>
                        <a:cs typeface="Cambria Math" charset="0"/>
                      </a:rPr>
                      <m:t>𝑆𝐸</m:t>
                    </m:r>
                  </m:oMath>
                </a14:m>
                <a:endParaRPr lang="en-US" altLang="ko-KR" dirty="0">
                  <a:latin typeface="Seravek Light" charset="0"/>
                  <a:ea typeface="Seravek Light" charset="0"/>
                  <a:cs typeface="Seravek Light" charset="0"/>
                </a:endParaRPr>
              </a:p>
              <a:p>
                <a:pPr marL="742950" lvl="3" indent="-285750">
                  <a:lnSpc>
                    <a:spcPct val="150000"/>
                  </a:lnSpc>
                  <a:buFont typeface="Arial" charset="0"/>
                  <a:buChar char="•"/>
                </a:pPr>
                <a:r>
                  <a:rPr lang="en-US" altLang="ko-KR" dirty="0">
                    <a:latin typeface="Seravek Light" charset="0"/>
                    <a:ea typeface="Seravek Light" charset="0"/>
                    <a:cs typeface="Seravek Light" charset="0"/>
                  </a:rPr>
                  <a:t>But different </a:t>
                </a:r>
                <a:r>
                  <a:rPr lang="en-US" altLang="ko-KR" i="1" dirty="0">
                    <a:latin typeface="Seravek Light" charset="0"/>
                    <a:ea typeface="Seravek Light" charset="0"/>
                    <a:cs typeface="Seravek Light" charset="0"/>
                  </a:rPr>
                  <a:t>SE</a:t>
                </a:r>
                <a:r>
                  <a:rPr lang="en-US" altLang="ko-KR" dirty="0">
                    <a:latin typeface="Seravek Light" charset="0"/>
                    <a:ea typeface="Seravek Light" charset="0"/>
                    <a:cs typeface="Seravek Light" charset="0"/>
                  </a:rPr>
                  <a:t>s for different questions</a:t>
                </a:r>
              </a:p>
              <a:p>
                <a:pPr marL="742950" lvl="3" indent="-285750">
                  <a:lnSpc>
                    <a:spcPct val="150000"/>
                  </a:lnSpc>
                  <a:buFont typeface="Arial" charset="0"/>
                  <a:buChar char="•"/>
                </a:pPr>
                <a:endParaRPr lang="en-US" altLang="ko-KR" sz="1000" dirty="0">
                  <a:latin typeface="Seravek Light" charset="0"/>
                  <a:ea typeface="Seravek Light" charset="0"/>
                  <a:cs typeface="Seravek Light" charset="0"/>
                </a:endParaRPr>
              </a:p>
              <a:p>
                <a:pPr marL="1200150" lvl="4" indent="-285750">
                  <a:lnSpc>
                    <a:spcPct val="150000"/>
                  </a:lnSpc>
                  <a:buFont typeface="Arial" charset="0"/>
                  <a:buChar char="•"/>
                </a:pPr>
                <a:r>
                  <a:rPr lang="en-US" altLang="ko-KR" b="1" dirty="0">
                    <a:solidFill>
                      <a:schemeClr val="accent6">
                        <a:lumMod val="75000"/>
                      </a:schemeClr>
                    </a:solidFill>
                    <a:latin typeface="Seravek Light" charset="0"/>
                    <a:ea typeface="Seravek Light" charset="0"/>
                    <a:cs typeface="Seravek Light" charset="0"/>
                  </a:rPr>
                  <a:t>Mean</a:t>
                </a:r>
                <a:r>
                  <a:rPr lang="en-US" altLang="ko-KR" dirty="0">
                    <a:latin typeface="Seravek Light" charset="0"/>
                    <a:ea typeface="Seravek Light" charset="0"/>
                    <a:cs typeface="Seravek Light" charset="0"/>
                  </a:rPr>
                  <a:t>: </a:t>
                </a:r>
                <a14:m>
                  <m:oMath xmlns:m="http://schemas.openxmlformats.org/officeDocument/2006/math">
                    <m:r>
                      <a:rPr lang="en-US" altLang="ko-KR" b="0" i="1" smtClean="0">
                        <a:latin typeface="Cambria Math" charset="0"/>
                        <a:ea typeface="Seravek Light" charset="0"/>
                        <a:cs typeface="Seravek Light" charset="0"/>
                      </a:rPr>
                      <m:t>𝑆𝐸</m:t>
                    </m:r>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acc>
                              <m:accPr>
                                <m:chr m:val="̂"/>
                                <m:ctrlPr>
                                  <a:rPr lang="en-US" altLang="ko-KR" b="0" i="1" smtClean="0">
                                    <a:latin typeface="Cambria Math" panose="02040503050406030204" pitchFamily="18" charset="0"/>
                                    <a:ea typeface="Seravek Light" charset="0"/>
                                    <a:cs typeface="Seravek Light" charset="0"/>
                                  </a:rPr>
                                </m:ctrlPr>
                              </m:accPr>
                              <m:e>
                                <m:r>
                                  <a:rPr lang="en-US" altLang="ko-KR" b="0" i="1" smtClean="0">
                                    <a:latin typeface="Cambria Math" charset="0"/>
                                    <a:ea typeface="Cambria Math" charset="0"/>
                                    <a:cs typeface="Cambria Math" charset="0"/>
                                  </a:rPr>
                                  <m:t>𝜇</m:t>
                                </m:r>
                              </m:e>
                            </m:acc>
                          </m:e>
                          <m:sub>
                            <m:r>
                              <a:rPr lang="en-US" altLang="ko-KR" b="0" i="1" smtClean="0">
                                <a:latin typeface="Cambria Math" charset="0"/>
                                <a:ea typeface="Cambria Math" charset="0"/>
                                <a:cs typeface="Cambria Math" charset="0"/>
                              </a:rPr>
                              <m:t>𝜈</m:t>
                            </m:r>
                          </m:sub>
                        </m:sSub>
                      </m:e>
                    </m:d>
                    <m:r>
                      <a:rPr lang="en-US" altLang="ko-KR" b="0" i="1" smtClean="0">
                        <a:latin typeface="Cambria Math" charset="0"/>
                        <a:ea typeface="Seravek Light" charset="0"/>
                        <a:cs typeface="Seravek Light" charset="0"/>
                      </a:rPr>
                      <m:t>=</m:t>
                    </m:r>
                    <m:rad>
                      <m:radPr>
                        <m:degHide m:val="on"/>
                        <m:ctrlPr>
                          <a:rPr lang="en-US" altLang="ko-KR" b="0" i="1" smtClean="0">
                            <a:latin typeface="Cambria Math" panose="02040503050406030204" pitchFamily="18" charset="0"/>
                            <a:ea typeface="Seravek Light" charset="0"/>
                            <a:cs typeface="Seravek Light" charset="0"/>
                          </a:rPr>
                        </m:ctrlPr>
                      </m:radPr>
                      <m:deg/>
                      <m:e>
                        <m:sSup>
                          <m:sSupPr>
                            <m:ctrlPr>
                              <a:rPr lang="en-US" altLang="ko-KR" b="0" i="1" smtClean="0">
                                <a:solidFill>
                                  <a:schemeClr val="accent6"/>
                                </a:solidFill>
                                <a:latin typeface="Cambria Math" panose="02040503050406030204" pitchFamily="18" charset="0"/>
                                <a:ea typeface="Seravek Light" charset="0"/>
                                <a:cs typeface="Seravek Light" charset="0"/>
                              </a:rPr>
                            </m:ctrlPr>
                          </m:sSupPr>
                          <m:e>
                            <m:r>
                              <a:rPr lang="en-US" altLang="ko-KR" b="0" i="1" smtClean="0">
                                <a:solidFill>
                                  <a:schemeClr val="accent6"/>
                                </a:solidFill>
                                <a:latin typeface="Cambria Math" charset="0"/>
                                <a:ea typeface="Seravek Light" charset="0"/>
                                <a:cs typeface="Seravek Light" charset="0"/>
                              </a:rPr>
                              <m:t>𝑆𝐸</m:t>
                            </m:r>
                          </m:e>
                          <m:sup>
                            <m:r>
                              <a:rPr lang="en-US" altLang="ko-KR" b="0" i="1" smtClean="0">
                                <a:solidFill>
                                  <a:schemeClr val="accent6"/>
                                </a:solidFill>
                                <a:latin typeface="Cambria Math" charset="0"/>
                                <a:ea typeface="Seravek Light" charset="0"/>
                                <a:cs typeface="Seravek Light" charset="0"/>
                              </a:rPr>
                              <m:t>2</m:t>
                            </m:r>
                          </m:sup>
                        </m:sSup>
                        <m:d>
                          <m:dPr>
                            <m:ctrlPr>
                              <a:rPr lang="en-US" altLang="ko-KR" b="0" i="1" smtClean="0">
                                <a:solidFill>
                                  <a:schemeClr val="accent6"/>
                                </a:solidFill>
                                <a:latin typeface="Cambria Math" panose="02040503050406030204" pitchFamily="18" charset="0"/>
                                <a:ea typeface="Seravek Light" charset="0"/>
                                <a:cs typeface="Seravek Light" charset="0"/>
                              </a:rPr>
                            </m:ctrlPr>
                          </m:dPr>
                          <m:e>
                            <m:sSub>
                              <m:sSubPr>
                                <m:ctrlPr>
                                  <a:rPr lang="en-US" altLang="ko-KR" b="0" i="1" smtClean="0">
                                    <a:solidFill>
                                      <a:schemeClr val="accent6"/>
                                    </a:solidFill>
                                    <a:latin typeface="Cambria Math" panose="02040503050406030204" pitchFamily="18" charset="0"/>
                                    <a:ea typeface="Seravek Light" charset="0"/>
                                    <a:cs typeface="Seravek Light" charset="0"/>
                                  </a:rPr>
                                </m:ctrlPr>
                              </m:sSubPr>
                              <m:e>
                                <m:r>
                                  <a:rPr lang="en-US" altLang="ko-KR" b="0" i="1" smtClean="0">
                                    <a:solidFill>
                                      <a:schemeClr val="accent6"/>
                                    </a:solidFill>
                                    <a:latin typeface="Cambria Math" charset="0"/>
                                    <a:ea typeface="Seravek Light" charset="0"/>
                                    <a:cs typeface="Seravek Light" charset="0"/>
                                  </a:rPr>
                                  <m:t>𝑏</m:t>
                                </m:r>
                              </m:e>
                              <m:sub>
                                <m:r>
                                  <a:rPr lang="en-US" altLang="ko-KR" b="0" i="1" smtClean="0">
                                    <a:solidFill>
                                      <a:schemeClr val="accent6"/>
                                    </a:solidFill>
                                    <a:latin typeface="Cambria Math" charset="0"/>
                                    <a:ea typeface="Seravek Light" charset="0"/>
                                    <a:cs typeface="Seravek Light" charset="0"/>
                                  </a:rPr>
                                  <m:t>1</m:t>
                                </m:r>
                              </m:sub>
                            </m:sSub>
                          </m:e>
                        </m:d>
                        <m:r>
                          <a:rPr lang="en-US" altLang="ko-KR" b="0" i="1" smtClean="0">
                            <a:latin typeface="Cambria Math" charset="0"/>
                            <a:ea typeface="Cambria Math" charset="0"/>
                            <a:cs typeface="Cambria Math" charset="0"/>
                          </a:rPr>
                          <m:t>×</m:t>
                        </m:r>
                        <m:sSup>
                          <m:sSupPr>
                            <m:ctrlPr>
                              <a:rPr lang="en-US" altLang="ko-KR" b="0" i="1" smtClean="0">
                                <a:solidFill>
                                  <a:srgbClr val="7030A0"/>
                                </a:solidFill>
                                <a:latin typeface="Cambria Math" panose="02040503050406030204" pitchFamily="18" charset="0"/>
                                <a:ea typeface="Cambria Math" charset="0"/>
                                <a:cs typeface="Cambria Math" charset="0"/>
                              </a:rPr>
                            </m:ctrlPr>
                          </m:sSupPr>
                          <m:e>
                            <m:d>
                              <m:dPr>
                                <m:ctrlPr>
                                  <a:rPr lang="en-US" altLang="ko-KR" i="1">
                                    <a:solidFill>
                                      <a:srgbClr val="7030A0"/>
                                    </a:solidFill>
                                    <a:latin typeface="Cambria Math" panose="02040503050406030204" pitchFamily="18" charset="0"/>
                                    <a:ea typeface="Cambria Math" charset="0"/>
                                    <a:cs typeface="Cambria Math" charset="0"/>
                                  </a:rPr>
                                </m:ctrlPr>
                              </m:dPr>
                              <m:e>
                                <m:sSub>
                                  <m:sSubPr>
                                    <m:ctrlPr>
                                      <a:rPr lang="en-US" altLang="ko-KR" i="1">
                                        <a:solidFill>
                                          <a:srgbClr val="7030A0"/>
                                        </a:solidFill>
                                        <a:latin typeface="Cambria Math" panose="02040503050406030204" pitchFamily="18" charset="0"/>
                                        <a:ea typeface="Cambria Math" charset="0"/>
                                        <a:cs typeface="Cambria Math" charset="0"/>
                                      </a:rPr>
                                    </m:ctrlPr>
                                  </m:sSubPr>
                                  <m:e>
                                    <m:r>
                                      <a:rPr lang="en-US" altLang="ko-KR" i="1">
                                        <a:solidFill>
                                          <a:srgbClr val="7030A0"/>
                                        </a:solidFill>
                                        <a:latin typeface="Cambria Math" charset="0"/>
                                        <a:ea typeface="Cambria Math" charset="0"/>
                                        <a:cs typeface="Cambria Math" charset="0"/>
                                      </a:rPr>
                                      <m:t>𝑥</m:t>
                                    </m:r>
                                  </m:e>
                                  <m:sub>
                                    <m:r>
                                      <a:rPr lang="en-US" altLang="ko-KR" i="1">
                                        <a:solidFill>
                                          <a:srgbClr val="7030A0"/>
                                        </a:solidFill>
                                        <a:latin typeface="Cambria Math" charset="0"/>
                                        <a:ea typeface="Cambria Math" charset="0"/>
                                        <a:cs typeface="Cambria Math" charset="0"/>
                                      </a:rPr>
                                      <m:t>𝜈</m:t>
                                    </m:r>
                                  </m:sub>
                                </m:sSub>
                                <m:r>
                                  <a:rPr lang="en-US" altLang="ko-KR" i="1">
                                    <a:solidFill>
                                      <a:srgbClr val="7030A0"/>
                                    </a:solidFill>
                                    <a:latin typeface="Cambria Math" charset="0"/>
                                    <a:ea typeface="Cambria Math" charset="0"/>
                                    <a:cs typeface="Cambria Math" charset="0"/>
                                  </a:rPr>
                                  <m:t>−</m:t>
                                </m:r>
                                <m:acc>
                                  <m:accPr>
                                    <m:chr m:val="̅"/>
                                    <m:ctrlPr>
                                      <a:rPr lang="en-US" altLang="ko-KR" i="1">
                                        <a:solidFill>
                                          <a:srgbClr val="7030A0"/>
                                        </a:solidFill>
                                        <a:latin typeface="Cambria Math" panose="02040503050406030204" pitchFamily="18" charset="0"/>
                                        <a:ea typeface="Cambria Math" charset="0"/>
                                        <a:cs typeface="Cambria Math" charset="0"/>
                                      </a:rPr>
                                    </m:ctrlPr>
                                  </m:accPr>
                                  <m:e>
                                    <m:r>
                                      <a:rPr lang="en-US" altLang="ko-KR" i="1">
                                        <a:solidFill>
                                          <a:srgbClr val="7030A0"/>
                                        </a:solidFill>
                                        <a:latin typeface="Cambria Math" charset="0"/>
                                        <a:ea typeface="Cambria Math" charset="0"/>
                                        <a:cs typeface="Cambria Math" charset="0"/>
                                      </a:rPr>
                                      <m:t>𝑥</m:t>
                                    </m:r>
                                  </m:e>
                                </m:acc>
                              </m:e>
                            </m:d>
                          </m:e>
                          <m:sup>
                            <m:r>
                              <a:rPr lang="en-US" altLang="ko-KR" b="0" i="1" smtClean="0">
                                <a:solidFill>
                                  <a:srgbClr val="7030A0"/>
                                </a:solidFill>
                                <a:latin typeface="Cambria Math" charset="0"/>
                                <a:ea typeface="Cambria Math" charset="0"/>
                                <a:cs typeface="Cambria Math" charset="0"/>
                              </a:rPr>
                              <m:t>2</m:t>
                            </m:r>
                          </m:sup>
                        </m:sSup>
                        <m:r>
                          <a:rPr lang="en-US" altLang="ko-KR" b="0" i="1" smtClean="0">
                            <a:latin typeface="Cambria Math" charset="0"/>
                            <a:ea typeface="Cambria Math" charset="0"/>
                            <a:cs typeface="Cambria Math" charset="0"/>
                          </a:rPr>
                          <m:t>+</m:t>
                        </m:r>
                        <m:f>
                          <m:fPr>
                            <m:ctrlPr>
                              <a:rPr lang="mr-IN" altLang="ko-KR" b="0" i="1" smtClean="0">
                                <a:latin typeface="Cambria Math" panose="02040503050406030204" pitchFamily="18" charset="0"/>
                                <a:ea typeface="Cambria Math" charset="0"/>
                                <a:cs typeface="Cambria Math" charset="0"/>
                              </a:rPr>
                            </m:ctrlPr>
                          </m:fPr>
                          <m:num>
                            <m:sSubSup>
                              <m:sSubSupPr>
                                <m:ctrlPr>
                                  <a:rPr lang="en-US" altLang="ko-KR" b="0" i="1" smtClean="0">
                                    <a:solidFill>
                                      <a:srgbClr val="C00000"/>
                                    </a:solidFill>
                                    <a:latin typeface="Cambria Math" panose="02040503050406030204" pitchFamily="18" charset="0"/>
                                    <a:ea typeface="Cambria Math" charset="0"/>
                                    <a:cs typeface="Cambria Math" charset="0"/>
                                  </a:rPr>
                                </m:ctrlPr>
                              </m:sSubSupPr>
                              <m:e>
                                <m:r>
                                  <a:rPr lang="en-US" altLang="ko-KR" b="0" i="1" smtClean="0">
                                    <a:solidFill>
                                      <a:srgbClr val="C00000"/>
                                    </a:solidFill>
                                    <a:latin typeface="Cambria Math" charset="0"/>
                                    <a:ea typeface="Cambria Math" charset="0"/>
                                    <a:cs typeface="Cambria Math" charset="0"/>
                                  </a:rPr>
                                  <m:t>𝑠</m:t>
                                </m:r>
                              </m:e>
                              <m:sub>
                                <m:r>
                                  <a:rPr lang="en-US" altLang="ko-KR" b="0" i="1" smtClean="0">
                                    <a:solidFill>
                                      <a:srgbClr val="C00000"/>
                                    </a:solidFill>
                                    <a:latin typeface="Cambria Math" charset="0"/>
                                    <a:ea typeface="Cambria Math" charset="0"/>
                                    <a:cs typeface="Cambria Math" charset="0"/>
                                  </a:rPr>
                                  <m:t>𝑒</m:t>
                                </m:r>
                              </m:sub>
                              <m:sup>
                                <m:r>
                                  <a:rPr lang="en-US" altLang="ko-KR" b="0" i="1" smtClean="0">
                                    <a:solidFill>
                                      <a:srgbClr val="C00000"/>
                                    </a:solidFill>
                                    <a:latin typeface="Cambria Math" charset="0"/>
                                    <a:ea typeface="Cambria Math" charset="0"/>
                                    <a:cs typeface="Cambria Math" charset="0"/>
                                  </a:rPr>
                                  <m:t>2</m:t>
                                </m:r>
                              </m:sup>
                            </m:sSubSup>
                          </m:num>
                          <m:den>
                            <m:r>
                              <a:rPr lang="en-US" altLang="ko-KR" b="0" i="1" smtClean="0">
                                <a:solidFill>
                                  <a:schemeClr val="accent2"/>
                                </a:solidFill>
                                <a:latin typeface="Cambria Math" charset="0"/>
                                <a:ea typeface="Cambria Math" charset="0"/>
                                <a:cs typeface="Cambria Math" charset="0"/>
                              </a:rPr>
                              <m:t>𝑛</m:t>
                            </m:r>
                          </m:den>
                        </m:f>
                      </m:e>
                    </m:rad>
                  </m:oMath>
                </a14:m>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3175741"/>
              </a:xfrm>
              <a:prstGeom prst="rect">
                <a:avLst/>
              </a:prstGeom>
              <a:blipFill>
                <a:blip r:embed="rId6"/>
                <a:stretch>
                  <a:fillRect l="-2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2047F5-0640-8743-A79E-DA4B9E8390BB}"/>
                  </a:ext>
                </a:extLst>
              </p:cNvPr>
              <p:cNvSpPr txBox="1"/>
              <p:nvPr/>
            </p:nvSpPr>
            <p:spPr>
              <a:xfrm>
                <a:off x="6668185" y="3263913"/>
                <a:ext cx="4888069" cy="2339102"/>
              </a:xfrm>
              <a:prstGeom prst="rect">
                <a:avLst/>
              </a:prstGeom>
              <a:noFill/>
            </p:spPr>
            <p:txBody>
              <a:bodyPr wrap="none" rtlCol="0">
                <a:spAutoFit/>
              </a:bodyPr>
              <a:lstStyle/>
              <a:p>
                <a:r>
                  <a:rPr kumimoji="1" lang="en-US" altLang="ko-KR" sz="1600" dirty="0">
                    <a:solidFill>
                      <a:schemeClr val="accent6"/>
                    </a:solidFill>
                    <a:latin typeface="Seravek Light" panose="020B0503040000020004" pitchFamily="34" charset="0"/>
                  </a:rPr>
                  <a:t>Less certain of the slope, less certain of our predictions</a:t>
                </a:r>
              </a:p>
              <a:p>
                <a:endParaRPr kumimoji="1" lang="en-US" altLang="ko-KR" sz="1600" dirty="0">
                  <a:solidFill>
                    <a:srgbClr val="C00000"/>
                  </a:solidFill>
                  <a:latin typeface="Seravek Light" panose="020B0503040000020004" pitchFamily="34" charset="0"/>
                </a:endParaRPr>
              </a:p>
              <a:p>
                <a:r>
                  <a:rPr kumimoji="1" lang="en-US" altLang="ko-KR" sz="1600" dirty="0">
                    <a:solidFill>
                      <a:srgbClr val="7030A0"/>
                    </a:solidFill>
                    <a:latin typeface="Seravek Light" panose="020B0503040000020004" pitchFamily="34" charset="0"/>
                  </a:rPr>
                  <a:t>Farther the prediction for </a:t>
                </a:r>
                <a14:m>
                  <m:oMath xmlns:m="http://schemas.openxmlformats.org/officeDocument/2006/math">
                    <m:sSub>
                      <m:sSubPr>
                        <m:ctrlPr>
                          <a:rPr lang="en-US" altLang="ko-KR" sz="1600" i="1">
                            <a:solidFill>
                              <a:srgbClr val="7030A0"/>
                            </a:solidFill>
                            <a:latin typeface="Cambria Math" panose="02040503050406030204" pitchFamily="18" charset="0"/>
                            <a:ea typeface="Cambria Math" charset="0"/>
                            <a:cs typeface="Cambria Math" charset="0"/>
                          </a:rPr>
                        </m:ctrlPr>
                      </m:sSubPr>
                      <m:e>
                        <m:r>
                          <a:rPr lang="en-US" altLang="ko-KR" sz="1600" i="1">
                            <a:solidFill>
                              <a:srgbClr val="7030A0"/>
                            </a:solidFill>
                            <a:latin typeface="Cambria Math" charset="0"/>
                            <a:ea typeface="Cambria Math" charset="0"/>
                            <a:cs typeface="Cambria Math" charset="0"/>
                          </a:rPr>
                          <m:t>𝑥</m:t>
                        </m:r>
                      </m:e>
                      <m:sub>
                        <m:r>
                          <a:rPr lang="en-US" altLang="ko-KR" sz="1600" i="1">
                            <a:solidFill>
                              <a:srgbClr val="7030A0"/>
                            </a:solidFill>
                            <a:latin typeface="Cambria Math" charset="0"/>
                            <a:ea typeface="Cambria Math" charset="0"/>
                            <a:cs typeface="Cambria Math" charset="0"/>
                          </a:rPr>
                          <m:t>𝜈</m:t>
                        </m:r>
                      </m:sub>
                    </m:sSub>
                  </m:oMath>
                </a14:m>
                <a:r>
                  <a:rPr kumimoji="1" lang="en-US" altLang="ko-KR" sz="1600" dirty="0">
                    <a:solidFill>
                      <a:srgbClr val="7030A0"/>
                    </a:solidFill>
                    <a:latin typeface="Seravek Light" panose="020B0503040000020004" pitchFamily="34" charset="0"/>
                  </a:rPr>
                  <a:t> from </a:t>
                </a:r>
                <a14:m>
                  <m:oMath xmlns:m="http://schemas.openxmlformats.org/officeDocument/2006/math">
                    <m:acc>
                      <m:accPr>
                        <m:chr m:val="̅"/>
                        <m:ctrlPr>
                          <a:rPr lang="en-US" altLang="ko-KR" sz="1600" i="1">
                            <a:solidFill>
                              <a:srgbClr val="7030A0"/>
                            </a:solidFill>
                            <a:latin typeface="Cambria Math" panose="02040503050406030204" pitchFamily="18" charset="0"/>
                            <a:ea typeface="Cambria Math" charset="0"/>
                            <a:cs typeface="Cambria Math" charset="0"/>
                          </a:rPr>
                        </m:ctrlPr>
                      </m:accPr>
                      <m:e>
                        <m:r>
                          <a:rPr lang="en-US" altLang="ko-KR" sz="1600" i="1">
                            <a:solidFill>
                              <a:srgbClr val="7030A0"/>
                            </a:solidFill>
                            <a:latin typeface="Cambria Math" charset="0"/>
                            <a:ea typeface="Cambria Math" charset="0"/>
                            <a:cs typeface="Cambria Math" charset="0"/>
                          </a:rPr>
                          <m:t>𝑥</m:t>
                        </m:r>
                      </m:e>
                    </m:acc>
                  </m:oMath>
                </a14:m>
                <a:r>
                  <a:rPr kumimoji="1" lang="en-US" altLang="ko-KR" sz="1600" dirty="0">
                    <a:solidFill>
                      <a:srgbClr val="7030A0"/>
                    </a:solidFill>
                    <a:latin typeface="Seravek Light" panose="020B0503040000020004" pitchFamily="34" charset="0"/>
                  </a:rPr>
                  <a:t>, lower certainty</a:t>
                </a:r>
              </a:p>
              <a:p>
                <a:endParaRPr kumimoji="1" lang="en-US" altLang="ko-KR" sz="1600" dirty="0">
                  <a:solidFill>
                    <a:srgbClr val="C00000"/>
                  </a:solidFill>
                  <a:latin typeface="Seravek Light" panose="020B0503040000020004" pitchFamily="34" charset="0"/>
                </a:endParaRPr>
              </a:p>
              <a:p>
                <a:r>
                  <a:rPr kumimoji="1" lang="en-US" altLang="ko-KR" sz="1600" dirty="0">
                    <a:solidFill>
                      <a:srgbClr val="C00000"/>
                    </a:solidFill>
                    <a:latin typeface="Seravek Light" panose="020B0503040000020004" pitchFamily="34" charset="0"/>
                  </a:rPr>
                  <a:t>More spread around the line, lower certainty</a:t>
                </a:r>
              </a:p>
              <a:p>
                <a:endParaRPr kumimoji="1" lang="en-US" altLang="ko-KR" sz="1600" dirty="0">
                  <a:solidFill>
                    <a:srgbClr val="C00000"/>
                  </a:solidFill>
                  <a:latin typeface="Seravek Light" panose="020B0503040000020004" pitchFamily="34" charset="0"/>
                </a:endParaRPr>
              </a:p>
              <a:p>
                <a:r>
                  <a:rPr kumimoji="1" lang="en-US" altLang="ko-KR" sz="1600" dirty="0">
                    <a:solidFill>
                      <a:schemeClr val="accent2"/>
                    </a:solidFill>
                    <a:latin typeface="Seravek Light" panose="020B0503040000020004" pitchFamily="34" charset="0"/>
                  </a:rPr>
                  <a:t>More data, higher certainty</a:t>
                </a:r>
              </a:p>
              <a:p>
                <a:endParaRPr kumimoji="1" lang="en-US" altLang="ko-KR" sz="1600" dirty="0">
                  <a:solidFill>
                    <a:srgbClr val="C00000"/>
                  </a:solidFill>
                  <a:latin typeface="Seravek Light" panose="020B0503040000020004" pitchFamily="34" charset="0"/>
                </a:endParaRPr>
              </a:p>
              <a:p>
                <a:endParaRPr kumimoji="1" lang="ko-KR" altLang="en-US" sz="1600" dirty="0">
                  <a:solidFill>
                    <a:srgbClr val="C00000"/>
                  </a:solidFill>
                  <a:latin typeface="Seravek Light" panose="020B0503040000020004" pitchFamily="34" charset="0"/>
                </a:endParaRPr>
              </a:p>
            </p:txBody>
          </p:sp>
        </mc:Choice>
        <mc:Fallback xmlns="">
          <p:sp>
            <p:nvSpPr>
              <p:cNvPr id="3" name="TextBox 2">
                <a:extLst>
                  <a:ext uri="{FF2B5EF4-FFF2-40B4-BE49-F238E27FC236}">
                    <a16:creationId xmlns:a16="http://schemas.microsoft.com/office/drawing/2014/main" id="{452047F5-0640-8743-A79E-DA4B9E8390BB}"/>
                  </a:ext>
                </a:extLst>
              </p:cNvPr>
              <p:cNvSpPr txBox="1">
                <a:spLocks noRot="1" noChangeAspect="1" noMove="1" noResize="1" noEditPoints="1" noAdjustHandles="1" noChangeArrowheads="1" noChangeShapeType="1" noTextEdit="1"/>
              </p:cNvSpPr>
              <p:nvPr/>
            </p:nvSpPr>
            <p:spPr>
              <a:xfrm>
                <a:off x="6668185" y="3263913"/>
                <a:ext cx="4888069" cy="2339102"/>
              </a:xfrm>
              <a:prstGeom prst="rect">
                <a:avLst/>
              </a:prstGeom>
              <a:blipFill>
                <a:blip r:embed="rId7"/>
                <a:stretch>
                  <a:fillRect l="-518" t="-541"/>
                </a:stretch>
              </a:blipFill>
            </p:spPr>
            <p:txBody>
              <a:bodyPr/>
              <a:lstStyle/>
              <a:p>
                <a:r>
                  <a:rPr lang="ko-KR" alt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4" name="잉크 3">
                <a:extLst>
                  <a:ext uri="{FF2B5EF4-FFF2-40B4-BE49-F238E27FC236}">
                    <a16:creationId xmlns:a16="http://schemas.microsoft.com/office/drawing/2014/main" id="{FEAAC603-0016-8246-B66C-FD3BC60B8642}"/>
                  </a:ext>
                </a:extLst>
              </p14:cNvPr>
              <p14:cNvContentPartPr/>
              <p14:nvPr/>
            </p14:nvContentPartPr>
            <p14:xfrm>
              <a:off x="2657160" y="1668960"/>
              <a:ext cx="8612280" cy="4199760"/>
            </p14:xfrm>
          </p:contentPart>
        </mc:Choice>
        <mc:Fallback>
          <p:pic>
            <p:nvPicPr>
              <p:cNvPr id="4" name="잉크 3">
                <a:extLst>
                  <a:ext uri="{FF2B5EF4-FFF2-40B4-BE49-F238E27FC236}">
                    <a16:creationId xmlns:a16="http://schemas.microsoft.com/office/drawing/2014/main" id="{FEAAC603-0016-8246-B66C-FD3BC60B8642}"/>
                  </a:ext>
                </a:extLst>
              </p:cNvPr>
              <p:cNvPicPr/>
              <p:nvPr/>
            </p:nvPicPr>
            <p:blipFill>
              <a:blip r:embed="rId9"/>
              <a:stretch>
                <a:fillRect/>
              </a:stretch>
            </p:blipFill>
            <p:spPr>
              <a:xfrm>
                <a:off x="2647800" y="1659600"/>
                <a:ext cx="8631000" cy="4218480"/>
              </a:xfrm>
              <a:prstGeom prst="rect">
                <a:avLst/>
              </a:prstGeom>
            </p:spPr>
          </p:pic>
        </mc:Fallback>
      </mc:AlternateContent>
    </p:spTree>
    <p:extLst>
      <p:ext uri="{BB962C8B-B14F-4D97-AF65-F5344CB8AC3E}">
        <p14:creationId xmlns:p14="http://schemas.microsoft.com/office/powerpoint/2010/main" val="346554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1606145" cy="523220"/>
          </a:xfrm>
          <a:prstGeom prst="rect">
            <a:avLst/>
          </a:prstGeom>
        </p:spPr>
        <p:txBody>
          <a:bodyPr wrap="none">
            <a:spAutoFit/>
          </a:bodyPr>
          <a:lstStyle/>
          <a:p>
            <a:r>
              <a:rPr lang="en-US" altLang="ko-KR" sz="2800" dirty="0">
                <a:latin typeface="Seravek" charset="0"/>
                <a:ea typeface="Seravek" charset="0"/>
                <a:cs typeface="Seravek" charset="0"/>
              </a:rPr>
              <a:t>Quiz 22-2</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sp>
        <p:nvSpPr>
          <p:cNvPr id="4" name="직사각형 3">
            <a:extLst>
              <a:ext uri="{FF2B5EF4-FFF2-40B4-BE49-F238E27FC236}">
                <a16:creationId xmlns:a16="http://schemas.microsoft.com/office/drawing/2014/main" id="{185465E9-1910-AB42-8CBA-746BA27A7514}"/>
              </a:ext>
            </a:extLst>
          </p:cNvPr>
          <p:cNvSpPr/>
          <p:nvPr/>
        </p:nvSpPr>
        <p:spPr>
          <a:xfrm>
            <a:off x="4015750" y="2987689"/>
            <a:ext cx="4160498" cy="646331"/>
          </a:xfrm>
          <a:prstGeom prst="rect">
            <a:avLst/>
          </a:prstGeom>
        </p:spPr>
        <p:txBody>
          <a:bodyPr wrap="none">
            <a:spAutoFit/>
          </a:bodyPr>
          <a:lstStyle/>
          <a:p>
            <a:pPr algn="ctr"/>
            <a:r>
              <a:rPr lang="en" altLang="ko-Kore-KR" dirty="0">
                <a:latin typeface="Seravek" panose="020B0503040000020004" pitchFamily="34" charset="0"/>
                <a:hlinkClick r:id="rId6"/>
              </a:rPr>
              <a:t>https://forms.gle/3MHbcRL9auatoQoz6</a:t>
            </a:r>
            <a:endParaRPr lang="en" altLang="ko-Kore-KR" dirty="0">
              <a:latin typeface="Seravek" panose="020B0503040000020004" pitchFamily="34" charset="0"/>
            </a:endParaRPr>
          </a:p>
          <a:p>
            <a:pPr algn="ctr"/>
            <a:endParaRPr lang="ko-Kore-KR" altLang="en-US" dirty="0">
              <a:latin typeface="Seravek" panose="020B0503040000020004" pitchFamily="34" charset="0"/>
            </a:endParaRPr>
          </a:p>
        </p:txBody>
      </p:sp>
    </p:spTree>
    <p:extLst>
      <p:ext uri="{BB962C8B-B14F-4D97-AF65-F5344CB8AC3E}">
        <p14:creationId xmlns:p14="http://schemas.microsoft.com/office/powerpoint/2010/main" val="52586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5683992" cy="523220"/>
          </a:xfrm>
          <a:prstGeom prst="rect">
            <a:avLst/>
          </a:prstGeom>
        </p:spPr>
        <p:txBody>
          <a:bodyPr wrap="none">
            <a:spAutoFit/>
          </a:bodyPr>
          <a:lstStyle/>
          <a:p>
            <a:r>
              <a:rPr lang="en-US" altLang="ko-KR" sz="2800" dirty="0">
                <a:latin typeface="Seravek" charset="0"/>
                <a:ea typeface="Seravek" charset="0"/>
                <a:cs typeface="Seravek" charset="0"/>
              </a:rPr>
              <a:t>Standard Errors for Predicted Values</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4103303"/>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know the mean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t>
                </a:r>
                <a:r>
                  <a:rPr lang="en-US" altLang="ko-KR" i="1" dirty="0">
                    <a:latin typeface="Seravek Light" charset="0"/>
                    <a:ea typeface="Seravek Light" charset="0"/>
                    <a:cs typeface="Seravek Light" charset="0"/>
                  </a:rPr>
                  <a:t>all </a:t>
                </a:r>
                <a:r>
                  <a:rPr lang="en-US" altLang="ko-KR" dirty="0">
                    <a:latin typeface="Seravek Light" charset="0"/>
                    <a:ea typeface="Seravek Light" charset="0"/>
                    <a:cs typeface="Seravek Light" charset="0"/>
                  </a:rPr>
                  <a:t>men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a:t>
                </a:r>
              </a:p>
              <a:p>
                <a:pPr marL="285750" lvl="2" indent="-285750">
                  <a:lnSpc>
                    <a:spcPct val="150000"/>
                  </a:lnSpc>
                  <a:buFont typeface="Arial" charset="0"/>
                  <a:buChar char="•"/>
                </a:pPr>
                <a:r>
                  <a:rPr lang="en-US" altLang="ko-KR" dirty="0">
                    <a:latin typeface="Seravek Light" charset="0"/>
                    <a:ea typeface="Seravek Light" charset="0"/>
                    <a:cs typeface="Seravek Light" charset="0"/>
                  </a:rPr>
                  <a:t>Do we want to estimate the </a:t>
                </a:r>
                <a:r>
                  <a:rPr lang="en-US" altLang="ko-KR" i="1" dirty="0">
                    <a:latin typeface="Seravek Light" charset="0"/>
                    <a:ea typeface="Seravek Light" charset="0"/>
                    <a:cs typeface="Seravek Light" charset="0"/>
                  </a:rPr>
                  <a:t>%Body Fat </a:t>
                </a:r>
                <a:r>
                  <a:rPr lang="en-US" altLang="ko-KR" dirty="0">
                    <a:latin typeface="Seravek Light" charset="0"/>
                    <a:ea typeface="Seravek Light" charset="0"/>
                    <a:cs typeface="Seravek Light" charset="0"/>
                  </a:rPr>
                  <a:t>for a particular man with a </a:t>
                </a:r>
                <a:r>
                  <a:rPr lang="en-US" altLang="ko-KR" i="1" dirty="0">
                    <a:latin typeface="Seravek Light" charset="0"/>
                    <a:ea typeface="Seravek Light" charset="0"/>
                    <a:cs typeface="Seravek Light" charset="0"/>
                  </a:rPr>
                  <a:t>Waist size </a:t>
                </a:r>
                <a:r>
                  <a:rPr lang="en-US" altLang="ko-KR" dirty="0">
                    <a:latin typeface="Seravek Light" charset="0"/>
                    <a:ea typeface="Seravek Light" charset="0"/>
                    <a:cs typeface="Seravek Light" charset="0"/>
                  </a:rPr>
                  <a:t>of 38 inches? </a:t>
                </a: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14:m>
                  <m:oMath xmlns:m="http://schemas.openxmlformats.org/officeDocument/2006/math">
                    <m:sSub>
                      <m:sSubPr>
                        <m:ctrlPr>
                          <a:rPr lang="en-US" altLang="ko-KR" i="1" smtClean="0">
                            <a:latin typeface="Cambria Math" panose="02040503050406030204" pitchFamily="18" charset="0"/>
                            <a:ea typeface="Seravek Light" charset="0"/>
                            <a:cs typeface="Seravek Light" charset="0"/>
                          </a:rPr>
                        </m:ctrlPr>
                      </m:sSubPr>
                      <m:e>
                        <m:acc>
                          <m:accPr>
                            <m:chr m:val="̂"/>
                            <m:ctrlPr>
                              <a:rPr lang="en-US" altLang="ko-KR" i="1" smtClean="0">
                                <a:latin typeface="Cambria Math" panose="02040503050406030204" pitchFamily="18" charset="0"/>
                                <a:ea typeface="Seravek Light" charset="0"/>
                                <a:cs typeface="Seravek Light" charset="0"/>
                              </a:rPr>
                            </m:ctrlPr>
                          </m:accPr>
                          <m:e>
                            <m:r>
                              <a:rPr lang="en-US" altLang="ko-KR" b="0" i="1" smtClean="0">
                                <a:latin typeface="Cambria Math" charset="0"/>
                                <a:ea typeface="Seravek Light" charset="0"/>
                                <a:cs typeface="Seravek Light" charset="0"/>
                              </a:rPr>
                              <m:t>𝑦</m:t>
                            </m:r>
                          </m:e>
                        </m:acc>
                      </m:e>
                      <m:sub>
                        <m:r>
                          <a:rPr lang="en-US" altLang="ko-KR" i="1" smtClean="0">
                            <a:latin typeface="Cambria Math" charset="0"/>
                            <a:ea typeface="Cambria Math" charset="0"/>
                            <a:cs typeface="Cambria Math" charset="0"/>
                          </a:rPr>
                          <m:t>𝜈</m:t>
                        </m:r>
                      </m:sub>
                    </m:sSub>
                    <m:r>
                      <a:rPr lang="en-US" altLang="ko-KR" i="1" smtClean="0">
                        <a:latin typeface="Cambria Math" charset="0"/>
                        <a:ea typeface="Cambria Math" charset="0"/>
                        <a:cs typeface="Cambria Math" charset="0"/>
                      </a:rPr>
                      <m:t>±</m:t>
                    </m:r>
                    <m:sSubSup>
                      <m:sSubSupPr>
                        <m:ctrlPr>
                          <a:rPr lang="en-US" altLang="ko-KR"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𝑡</m:t>
                        </m:r>
                      </m:e>
                      <m:sub>
                        <m:r>
                          <a:rPr lang="en-US" altLang="ko-KR" b="0" i="1" smtClean="0">
                            <a:latin typeface="Cambria Math" charset="0"/>
                            <a:ea typeface="Cambria Math" charset="0"/>
                            <a:cs typeface="Cambria Math" charset="0"/>
                          </a:rPr>
                          <m:t>𝑛</m:t>
                        </m:r>
                        <m:r>
                          <a:rPr lang="en-US" altLang="ko-KR" b="0" i="1" smtClean="0">
                            <a:latin typeface="Cambria Math" charset="0"/>
                            <a:ea typeface="Cambria Math" charset="0"/>
                            <a:cs typeface="Cambria Math" charset="0"/>
                          </a:rPr>
                          <m:t>−2</m:t>
                        </m:r>
                      </m:sub>
                      <m:sup>
                        <m:r>
                          <a:rPr lang="en-US" altLang="ko-KR" b="0" i="1" smtClean="0">
                            <a:latin typeface="Cambria Math" charset="0"/>
                            <a:ea typeface="Cambria Math" charset="0"/>
                            <a:cs typeface="Cambria Math" charset="0"/>
                          </a:rPr>
                          <m:t>∗</m:t>
                        </m:r>
                      </m:sup>
                    </m:sSubSup>
                    <m:r>
                      <a:rPr lang="en-US" altLang="ko-KR" i="1" smtClean="0">
                        <a:latin typeface="Cambria Math" charset="0"/>
                        <a:ea typeface="Cambria Math" charset="0"/>
                        <a:cs typeface="Cambria Math" charset="0"/>
                      </a:rPr>
                      <m:t>×</m:t>
                    </m:r>
                    <m:r>
                      <a:rPr lang="en-US" altLang="ko-KR" b="0" i="1" smtClean="0">
                        <a:latin typeface="Cambria Math" charset="0"/>
                        <a:ea typeface="Cambria Math" charset="0"/>
                        <a:cs typeface="Cambria Math" charset="0"/>
                      </a:rPr>
                      <m:t> </m:t>
                    </m:r>
                    <m:r>
                      <a:rPr lang="en-US" altLang="ko-KR" b="0" i="1" smtClean="0">
                        <a:latin typeface="Cambria Math" charset="0"/>
                        <a:ea typeface="Cambria Math" charset="0"/>
                        <a:cs typeface="Cambria Math" charset="0"/>
                      </a:rPr>
                      <m:t>𝑆𝐸</m:t>
                    </m:r>
                  </m:oMath>
                </a14:m>
                <a:endParaRPr lang="en-US" altLang="ko-KR" dirty="0">
                  <a:latin typeface="Seravek Light" charset="0"/>
                  <a:ea typeface="Seravek Light" charset="0"/>
                  <a:cs typeface="Seravek Light" charset="0"/>
                </a:endParaRPr>
              </a:p>
              <a:p>
                <a:pPr marL="742950" lvl="3" indent="-285750">
                  <a:lnSpc>
                    <a:spcPct val="150000"/>
                  </a:lnSpc>
                  <a:buFont typeface="Arial" charset="0"/>
                  <a:buChar char="•"/>
                </a:pPr>
                <a:r>
                  <a:rPr lang="en-US" altLang="ko-KR" dirty="0">
                    <a:latin typeface="Seravek Light" charset="0"/>
                    <a:ea typeface="Seravek Light" charset="0"/>
                    <a:cs typeface="Seravek Light" charset="0"/>
                  </a:rPr>
                  <a:t>But different </a:t>
                </a:r>
                <a:r>
                  <a:rPr lang="en-US" altLang="ko-KR" i="1" dirty="0">
                    <a:latin typeface="Seravek Light" charset="0"/>
                    <a:ea typeface="Seravek Light" charset="0"/>
                    <a:cs typeface="Seravek Light" charset="0"/>
                  </a:rPr>
                  <a:t>SE</a:t>
                </a:r>
                <a:r>
                  <a:rPr lang="en-US" altLang="ko-KR" dirty="0">
                    <a:latin typeface="Seravek Light" charset="0"/>
                    <a:ea typeface="Seravek Light" charset="0"/>
                    <a:cs typeface="Seravek Light" charset="0"/>
                  </a:rPr>
                  <a:t>s for different questions</a:t>
                </a:r>
              </a:p>
              <a:p>
                <a:pPr marL="742950" lvl="3" indent="-285750">
                  <a:lnSpc>
                    <a:spcPct val="150000"/>
                  </a:lnSpc>
                  <a:buFont typeface="Arial" charset="0"/>
                  <a:buChar char="•"/>
                </a:pPr>
                <a:endParaRPr lang="en-US" altLang="ko-KR" sz="1000" dirty="0">
                  <a:latin typeface="Seravek Light" charset="0"/>
                  <a:ea typeface="Seravek Light" charset="0"/>
                  <a:cs typeface="Seravek Light" charset="0"/>
                </a:endParaRPr>
              </a:p>
              <a:p>
                <a:pPr marL="1200150" lvl="4" indent="-285750">
                  <a:lnSpc>
                    <a:spcPct val="150000"/>
                  </a:lnSpc>
                  <a:buFont typeface="Arial" charset="0"/>
                  <a:buChar char="•"/>
                </a:pPr>
                <a:r>
                  <a:rPr lang="en-US" altLang="ko-KR" b="1" dirty="0">
                    <a:solidFill>
                      <a:schemeClr val="accent6">
                        <a:lumMod val="75000"/>
                      </a:schemeClr>
                    </a:solidFill>
                    <a:latin typeface="Seravek Light" charset="0"/>
                    <a:ea typeface="Seravek Light" charset="0"/>
                    <a:cs typeface="Seravek Light" charset="0"/>
                  </a:rPr>
                  <a:t>Mean</a:t>
                </a:r>
                <a:r>
                  <a:rPr lang="en-US" altLang="ko-KR" dirty="0">
                    <a:latin typeface="Seravek Light" charset="0"/>
                    <a:ea typeface="Seravek Light" charset="0"/>
                    <a:cs typeface="Seravek Light" charset="0"/>
                  </a:rPr>
                  <a:t>: </a:t>
                </a:r>
                <a14:m>
                  <m:oMath xmlns:m="http://schemas.openxmlformats.org/officeDocument/2006/math">
                    <m:r>
                      <a:rPr lang="en-US" altLang="ko-KR" b="0" i="1" smtClean="0">
                        <a:latin typeface="Cambria Math" charset="0"/>
                        <a:ea typeface="Seravek Light" charset="0"/>
                        <a:cs typeface="Seravek Light" charset="0"/>
                      </a:rPr>
                      <m:t>𝑆𝐸</m:t>
                    </m:r>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acc>
                              <m:accPr>
                                <m:chr m:val="̂"/>
                                <m:ctrlPr>
                                  <a:rPr lang="en-US" altLang="ko-KR" b="0" i="1" smtClean="0">
                                    <a:latin typeface="Cambria Math" panose="02040503050406030204" pitchFamily="18" charset="0"/>
                                    <a:ea typeface="Seravek Light" charset="0"/>
                                    <a:cs typeface="Seravek Light" charset="0"/>
                                  </a:rPr>
                                </m:ctrlPr>
                              </m:accPr>
                              <m:e>
                                <m:r>
                                  <a:rPr lang="en-US" altLang="ko-KR" b="0" i="1" smtClean="0">
                                    <a:latin typeface="Cambria Math" charset="0"/>
                                    <a:ea typeface="Cambria Math" charset="0"/>
                                    <a:cs typeface="Cambria Math" charset="0"/>
                                  </a:rPr>
                                  <m:t>𝜇</m:t>
                                </m:r>
                              </m:e>
                            </m:acc>
                          </m:e>
                          <m:sub>
                            <m:r>
                              <a:rPr lang="en-US" altLang="ko-KR" b="0" i="1" smtClean="0">
                                <a:latin typeface="Cambria Math" charset="0"/>
                                <a:ea typeface="Cambria Math" charset="0"/>
                                <a:cs typeface="Cambria Math" charset="0"/>
                              </a:rPr>
                              <m:t>𝜈</m:t>
                            </m:r>
                          </m:sub>
                        </m:sSub>
                      </m:e>
                    </m:d>
                    <m:r>
                      <a:rPr lang="en-US" altLang="ko-KR" b="0" i="1" smtClean="0">
                        <a:latin typeface="Cambria Math" charset="0"/>
                        <a:ea typeface="Seravek Light" charset="0"/>
                        <a:cs typeface="Seravek Light" charset="0"/>
                      </a:rPr>
                      <m:t>=</m:t>
                    </m:r>
                    <m:rad>
                      <m:radPr>
                        <m:degHide m:val="on"/>
                        <m:ctrlPr>
                          <a:rPr lang="en-US" altLang="ko-KR" b="0" i="1" smtClean="0">
                            <a:latin typeface="Cambria Math" panose="02040503050406030204" pitchFamily="18" charset="0"/>
                            <a:ea typeface="Seravek Light" charset="0"/>
                            <a:cs typeface="Seravek Light" charset="0"/>
                          </a:rPr>
                        </m:ctrlPr>
                      </m:radPr>
                      <m:deg/>
                      <m:e>
                        <m:sSup>
                          <m:sSupPr>
                            <m:ctrlPr>
                              <a:rPr lang="en-US" altLang="ko-KR" b="0" i="1" smtClean="0">
                                <a:latin typeface="Cambria Math" panose="02040503050406030204" pitchFamily="18" charset="0"/>
                                <a:ea typeface="Seravek Light" charset="0"/>
                                <a:cs typeface="Seravek Light" charset="0"/>
                              </a:rPr>
                            </m:ctrlPr>
                          </m:sSupPr>
                          <m:e>
                            <m:r>
                              <a:rPr lang="en-US" altLang="ko-KR" b="0" i="1" smtClean="0">
                                <a:latin typeface="Cambria Math" charset="0"/>
                                <a:ea typeface="Seravek Light" charset="0"/>
                                <a:cs typeface="Seravek Light" charset="0"/>
                              </a:rPr>
                              <m:t>𝑆𝐸</m:t>
                            </m:r>
                          </m:e>
                          <m:sup>
                            <m:r>
                              <a:rPr lang="en-US" altLang="ko-KR" b="0" i="1" smtClean="0">
                                <a:latin typeface="Cambria Math" charset="0"/>
                                <a:ea typeface="Seravek Light" charset="0"/>
                                <a:cs typeface="Seravek Light" charset="0"/>
                              </a:rPr>
                              <m:t>2</m:t>
                            </m:r>
                          </m:sup>
                        </m:sSup>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e>
                        </m:d>
                        <m:r>
                          <a:rPr lang="en-US" altLang="ko-KR" b="0" i="1" smtClean="0">
                            <a:latin typeface="Cambria Math" charset="0"/>
                            <a:ea typeface="Cambria Math" charset="0"/>
                            <a:cs typeface="Cambria Math" charset="0"/>
                          </a:rPr>
                          <m:t>×</m:t>
                        </m:r>
                        <m:sSup>
                          <m:sSupPr>
                            <m:ctrlPr>
                              <a:rPr lang="en-US" altLang="ko-KR" b="0" i="1" smtClean="0">
                                <a:latin typeface="Cambria Math" panose="02040503050406030204" pitchFamily="18" charset="0"/>
                                <a:ea typeface="Cambria Math" charset="0"/>
                                <a:cs typeface="Cambria Math" charset="0"/>
                              </a:rPr>
                            </m:ctrlPr>
                          </m:sSupPr>
                          <m:e>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𝑥</m:t>
                                    </m:r>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acc>
                                  <m:accPr>
                                    <m:chr m:val="̅"/>
                                    <m:ctrlPr>
                                      <a:rPr lang="en-US" altLang="ko-KR" i="1">
                                        <a:latin typeface="Cambria Math" panose="02040503050406030204" pitchFamily="18" charset="0"/>
                                        <a:ea typeface="Cambria Math" charset="0"/>
                                        <a:cs typeface="Cambria Math" charset="0"/>
                                      </a:rPr>
                                    </m:ctrlPr>
                                  </m:accPr>
                                  <m:e>
                                    <m:r>
                                      <a:rPr lang="en-US" altLang="ko-KR" i="1">
                                        <a:latin typeface="Cambria Math" charset="0"/>
                                        <a:ea typeface="Cambria Math" charset="0"/>
                                        <a:cs typeface="Cambria Math" charset="0"/>
                                      </a:rPr>
                                      <m:t>𝑥</m:t>
                                    </m:r>
                                  </m:e>
                                </m:acc>
                              </m:e>
                            </m:d>
                          </m:e>
                          <m:sup>
                            <m:r>
                              <a:rPr lang="en-US" altLang="ko-KR" b="0" i="1" smtClean="0">
                                <a:latin typeface="Cambria Math" charset="0"/>
                                <a:ea typeface="Cambria Math" charset="0"/>
                                <a:cs typeface="Cambria Math" charset="0"/>
                              </a:rPr>
                              <m:t>2</m:t>
                            </m:r>
                          </m:sup>
                        </m:sSup>
                        <m:r>
                          <a:rPr lang="en-US" altLang="ko-KR" b="0" i="1" smtClean="0">
                            <a:latin typeface="Cambria Math" charset="0"/>
                            <a:ea typeface="Cambria Math" charset="0"/>
                            <a:cs typeface="Cambria Math" charset="0"/>
                          </a:rPr>
                          <m:t>+</m:t>
                        </m:r>
                        <m:f>
                          <m:fPr>
                            <m:ctrlPr>
                              <a:rPr lang="mr-IN" altLang="ko-KR" b="0" i="1" smtClean="0">
                                <a:latin typeface="Cambria Math" panose="02040503050406030204" pitchFamily="18" charset="0"/>
                                <a:ea typeface="Cambria Math" charset="0"/>
                                <a:cs typeface="Cambria Math" charset="0"/>
                              </a:rPr>
                            </m:ctrlPr>
                          </m:fPr>
                          <m:num>
                            <m:sSubSup>
                              <m:sSubSupPr>
                                <m:ctrlPr>
                                  <a:rPr lang="en-US" altLang="ko-KR" b="0" i="1" smtClean="0">
                                    <a:latin typeface="Cambria Math" panose="02040503050406030204" pitchFamily="18" charset="0"/>
                                    <a:ea typeface="Cambria Math" charset="0"/>
                                    <a:cs typeface="Cambria Math" charset="0"/>
                                  </a:rPr>
                                </m:ctrlPr>
                              </m:sSubSupPr>
                              <m:e>
                                <m:r>
                                  <a:rPr lang="en-US" altLang="ko-KR" b="0" i="1" smtClean="0">
                                    <a:latin typeface="Cambria Math" charset="0"/>
                                    <a:ea typeface="Cambria Math" charset="0"/>
                                    <a:cs typeface="Cambria Math" charset="0"/>
                                  </a:rPr>
                                  <m:t>𝑠</m:t>
                                </m:r>
                              </m:e>
                              <m:sub>
                                <m:r>
                                  <a:rPr lang="en-US" altLang="ko-KR" b="0" i="1" smtClean="0">
                                    <a:latin typeface="Cambria Math" charset="0"/>
                                    <a:ea typeface="Cambria Math" charset="0"/>
                                    <a:cs typeface="Cambria Math" charset="0"/>
                                  </a:rPr>
                                  <m:t>𝑒</m:t>
                                </m:r>
                              </m:sub>
                              <m:sup>
                                <m:r>
                                  <a:rPr lang="en-US" altLang="ko-KR" b="0" i="1" smtClean="0">
                                    <a:latin typeface="Cambria Math" charset="0"/>
                                    <a:ea typeface="Cambria Math" charset="0"/>
                                    <a:cs typeface="Cambria Math" charset="0"/>
                                  </a:rPr>
                                  <m:t>2</m:t>
                                </m:r>
                              </m:sup>
                            </m:sSubSup>
                          </m:num>
                          <m:den>
                            <m:r>
                              <a:rPr lang="en-US" altLang="ko-KR" b="0" i="1" smtClean="0">
                                <a:latin typeface="Cambria Math" charset="0"/>
                                <a:ea typeface="Cambria Math" charset="0"/>
                                <a:cs typeface="Cambria Math" charset="0"/>
                              </a:rPr>
                              <m:t>𝑛</m:t>
                            </m:r>
                          </m:den>
                        </m:f>
                      </m:e>
                    </m:rad>
                  </m:oMath>
                </a14:m>
                <a:endParaRPr lang="en-US" altLang="ko-KR" dirty="0">
                  <a:latin typeface="Seravek Light" charset="0"/>
                  <a:ea typeface="Seravek Light" charset="0"/>
                  <a:cs typeface="Seravek Light" charset="0"/>
                </a:endParaRPr>
              </a:p>
              <a:p>
                <a:pPr marL="1200150" lvl="4" indent="-285750">
                  <a:lnSpc>
                    <a:spcPct val="150000"/>
                  </a:lnSpc>
                  <a:buFont typeface="Arial" charset="0"/>
                  <a:buChar char="•"/>
                </a:pPr>
                <a:r>
                  <a:rPr lang="en-US" altLang="ko-KR" b="1" dirty="0">
                    <a:solidFill>
                      <a:srgbClr val="7030A0"/>
                    </a:solidFill>
                    <a:latin typeface="Seravek Light" charset="0"/>
                    <a:ea typeface="Seravek Light" charset="0"/>
                    <a:cs typeface="Seravek Light" charset="0"/>
                  </a:rPr>
                  <a:t>Individual</a:t>
                </a:r>
                <a:r>
                  <a:rPr lang="en-US" altLang="ko-KR" dirty="0">
                    <a:latin typeface="Seravek Light" charset="0"/>
                    <a:ea typeface="Seravek Light" charset="0"/>
                    <a:cs typeface="Seravek Light" charset="0"/>
                  </a:rPr>
                  <a:t>: </a:t>
                </a:r>
                <a14:m>
                  <m:oMath xmlns:m="http://schemas.openxmlformats.org/officeDocument/2006/math">
                    <m:r>
                      <a:rPr lang="en-US" altLang="ko-KR" i="1">
                        <a:latin typeface="Cambria Math" charset="0"/>
                        <a:ea typeface="Seravek Light" charset="0"/>
                        <a:cs typeface="Seravek Light" charset="0"/>
                      </a:rPr>
                      <m:t>𝑆𝐸</m:t>
                    </m:r>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acc>
                              <m:accPr>
                                <m:chr m:val="̂"/>
                                <m:ctrlPr>
                                  <a:rPr lang="en-US" altLang="ko-KR" i="1">
                                    <a:latin typeface="Cambria Math" panose="02040503050406030204" pitchFamily="18" charset="0"/>
                                    <a:ea typeface="Seravek Light" charset="0"/>
                                    <a:cs typeface="Seravek Light" charset="0"/>
                                  </a:rPr>
                                </m:ctrlPr>
                              </m:accPr>
                              <m:e>
                                <m:r>
                                  <a:rPr lang="en-US" altLang="ko-KR" b="0" i="1" smtClean="0">
                                    <a:latin typeface="Cambria Math" charset="0"/>
                                    <a:ea typeface="Seravek Light" charset="0"/>
                                    <a:cs typeface="Seravek Light" charset="0"/>
                                  </a:rPr>
                                  <m:t>𝑦</m:t>
                                </m:r>
                              </m:e>
                            </m:acc>
                          </m:e>
                          <m:sub>
                            <m:r>
                              <a:rPr lang="en-US" altLang="ko-KR" i="1">
                                <a:latin typeface="Cambria Math" charset="0"/>
                                <a:ea typeface="Cambria Math" charset="0"/>
                                <a:cs typeface="Cambria Math" charset="0"/>
                              </a:rPr>
                              <m:t>𝜈</m:t>
                            </m:r>
                          </m:sub>
                        </m:sSub>
                      </m:e>
                    </m:d>
                    <m:r>
                      <a:rPr lang="en-US" altLang="ko-KR" i="1">
                        <a:latin typeface="Cambria Math" charset="0"/>
                        <a:ea typeface="Seravek Light" charset="0"/>
                        <a:cs typeface="Seravek Light" charset="0"/>
                      </a:rPr>
                      <m:t>=</m:t>
                    </m:r>
                    <m:rad>
                      <m:radPr>
                        <m:degHide m:val="on"/>
                        <m:ctrlPr>
                          <a:rPr lang="en-US" altLang="ko-KR" i="1">
                            <a:latin typeface="Cambria Math" panose="02040503050406030204" pitchFamily="18" charset="0"/>
                            <a:ea typeface="Seravek Light" charset="0"/>
                            <a:cs typeface="Seravek Light" charset="0"/>
                          </a:rPr>
                        </m:ctrlPr>
                      </m:radPr>
                      <m:deg/>
                      <m:e>
                        <m:sSup>
                          <m:sSupPr>
                            <m:ctrlPr>
                              <a:rPr lang="en-US" altLang="ko-KR" i="1">
                                <a:latin typeface="Cambria Math" panose="02040503050406030204" pitchFamily="18" charset="0"/>
                                <a:ea typeface="Seravek Light" charset="0"/>
                                <a:cs typeface="Seravek Light" charset="0"/>
                              </a:rPr>
                            </m:ctrlPr>
                          </m:sSupPr>
                          <m:e>
                            <m:r>
                              <a:rPr lang="en-US" altLang="ko-KR" i="1">
                                <a:latin typeface="Cambria Math" charset="0"/>
                                <a:ea typeface="Seravek Light" charset="0"/>
                                <a:cs typeface="Seravek Light" charset="0"/>
                              </a:rPr>
                              <m:t>𝑆𝐸</m:t>
                            </m:r>
                          </m:e>
                          <m:sup>
                            <m:r>
                              <a:rPr lang="en-US" altLang="ko-KR" i="1">
                                <a:latin typeface="Cambria Math" charset="0"/>
                                <a:ea typeface="Seravek Light" charset="0"/>
                                <a:cs typeface="Seravek Light" charset="0"/>
                              </a:rPr>
                              <m:t>2</m:t>
                            </m:r>
                          </m:sup>
                        </m:sSup>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e>
                        </m:d>
                        <m:r>
                          <a:rPr lang="en-US" altLang="ko-KR" i="1">
                            <a:latin typeface="Cambria Math" charset="0"/>
                            <a:ea typeface="Cambria Math" charset="0"/>
                            <a:cs typeface="Cambria Math" charset="0"/>
                          </a:rPr>
                          <m:t>×</m:t>
                        </m:r>
                        <m:sSup>
                          <m:sSupPr>
                            <m:ctrlPr>
                              <a:rPr lang="en-US" altLang="ko-KR" i="1">
                                <a:latin typeface="Cambria Math" panose="02040503050406030204" pitchFamily="18" charset="0"/>
                                <a:ea typeface="Cambria Math" charset="0"/>
                                <a:cs typeface="Cambria Math" charset="0"/>
                              </a:rPr>
                            </m:ctrlPr>
                          </m:sSupPr>
                          <m:e>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𝑥</m:t>
                                    </m:r>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acc>
                                  <m:accPr>
                                    <m:chr m:val="̅"/>
                                    <m:ctrlPr>
                                      <a:rPr lang="en-US" altLang="ko-KR" i="1">
                                        <a:latin typeface="Cambria Math" panose="02040503050406030204" pitchFamily="18" charset="0"/>
                                        <a:ea typeface="Cambria Math" charset="0"/>
                                        <a:cs typeface="Cambria Math" charset="0"/>
                                      </a:rPr>
                                    </m:ctrlPr>
                                  </m:accPr>
                                  <m:e>
                                    <m:r>
                                      <a:rPr lang="en-US" altLang="ko-KR" i="1">
                                        <a:latin typeface="Cambria Math" charset="0"/>
                                        <a:ea typeface="Cambria Math" charset="0"/>
                                        <a:cs typeface="Cambria Math" charset="0"/>
                                      </a:rPr>
                                      <m:t>𝑥</m:t>
                                    </m:r>
                                  </m:e>
                                </m:acc>
                              </m:e>
                            </m:d>
                          </m:e>
                          <m:sup>
                            <m:r>
                              <a:rPr lang="en-US" altLang="ko-KR" i="1">
                                <a:latin typeface="Cambria Math" charset="0"/>
                                <a:ea typeface="Cambria Math" charset="0"/>
                                <a:cs typeface="Cambria Math" charset="0"/>
                              </a:rPr>
                              <m:t>2</m:t>
                            </m:r>
                          </m:sup>
                        </m:sSup>
                        <m:r>
                          <a:rPr lang="en-US" altLang="ko-KR" i="1">
                            <a:latin typeface="Cambria Math" charset="0"/>
                            <a:ea typeface="Cambria Math" charset="0"/>
                            <a:cs typeface="Cambria Math" charset="0"/>
                          </a:rPr>
                          <m:t>+</m:t>
                        </m:r>
                        <m:f>
                          <m:fPr>
                            <m:ctrlPr>
                              <a:rPr lang="mr-IN" altLang="ko-KR" i="1">
                                <a:latin typeface="Cambria Math" panose="02040503050406030204" pitchFamily="18" charset="0"/>
                                <a:ea typeface="Cambria Math" charset="0"/>
                                <a:cs typeface="Cambria Math" charset="0"/>
                              </a:rPr>
                            </m:ctrlPr>
                          </m:fPr>
                          <m:num>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𝑠</m:t>
                                </m:r>
                              </m:e>
                              <m:sub>
                                <m:r>
                                  <a:rPr lang="en-US" altLang="ko-KR" i="1">
                                    <a:latin typeface="Cambria Math" charset="0"/>
                                    <a:ea typeface="Cambria Math" charset="0"/>
                                    <a:cs typeface="Cambria Math" charset="0"/>
                                  </a:rPr>
                                  <m:t>𝑒</m:t>
                                </m:r>
                              </m:sub>
                              <m:sup>
                                <m:r>
                                  <a:rPr lang="en-US" altLang="ko-KR" i="1">
                                    <a:latin typeface="Cambria Math" charset="0"/>
                                    <a:ea typeface="Cambria Math" charset="0"/>
                                    <a:cs typeface="Cambria Math" charset="0"/>
                                  </a:rPr>
                                  <m:t>2</m:t>
                                </m:r>
                              </m:sup>
                            </m:sSubSup>
                          </m:num>
                          <m:den>
                            <m:r>
                              <a:rPr lang="en-US" altLang="ko-KR" i="1">
                                <a:latin typeface="Cambria Math" charset="0"/>
                                <a:ea typeface="Cambria Math" charset="0"/>
                                <a:cs typeface="Cambria Math" charset="0"/>
                              </a:rPr>
                              <m:t>𝑛</m:t>
                            </m:r>
                          </m:den>
                        </m:f>
                        <m:r>
                          <a:rPr lang="en-US" altLang="ko-KR" b="0" i="1" smtClean="0">
                            <a:latin typeface="Cambria Math" charset="0"/>
                            <a:ea typeface="Cambria Math" charset="0"/>
                            <a:cs typeface="Cambria Math" charset="0"/>
                          </a:rPr>
                          <m:t>+</m:t>
                        </m:r>
                        <m:sSubSup>
                          <m:sSubSupPr>
                            <m:ctrlPr>
                              <a:rPr lang="en-US" altLang="ko-KR" i="1" smtClean="0">
                                <a:solidFill>
                                  <a:srgbClr val="C00000"/>
                                </a:solidFill>
                                <a:latin typeface="Cambria Math" panose="02040503050406030204" pitchFamily="18" charset="0"/>
                                <a:ea typeface="Cambria Math" charset="0"/>
                                <a:cs typeface="Cambria Math" charset="0"/>
                              </a:rPr>
                            </m:ctrlPr>
                          </m:sSubSupPr>
                          <m:e>
                            <m:r>
                              <a:rPr lang="en-US" altLang="ko-KR" i="1">
                                <a:solidFill>
                                  <a:srgbClr val="C00000"/>
                                </a:solidFill>
                                <a:latin typeface="Cambria Math" charset="0"/>
                                <a:ea typeface="Cambria Math" charset="0"/>
                                <a:cs typeface="Cambria Math" charset="0"/>
                              </a:rPr>
                              <m:t>𝑠</m:t>
                            </m:r>
                          </m:e>
                          <m:sub>
                            <m:r>
                              <a:rPr lang="en-US" altLang="ko-KR" i="1">
                                <a:solidFill>
                                  <a:srgbClr val="C00000"/>
                                </a:solidFill>
                                <a:latin typeface="Cambria Math" charset="0"/>
                                <a:ea typeface="Cambria Math" charset="0"/>
                                <a:cs typeface="Cambria Math" charset="0"/>
                              </a:rPr>
                              <m:t>𝑒</m:t>
                            </m:r>
                          </m:sub>
                          <m:sup>
                            <m:r>
                              <a:rPr lang="en-US" altLang="ko-KR" i="1">
                                <a:solidFill>
                                  <a:srgbClr val="C00000"/>
                                </a:solidFill>
                                <a:latin typeface="Cambria Math" charset="0"/>
                                <a:ea typeface="Cambria Math" charset="0"/>
                                <a:cs typeface="Cambria Math" charset="0"/>
                              </a:rPr>
                              <m:t>2</m:t>
                            </m:r>
                          </m:sup>
                        </m:sSubSup>
                      </m:e>
                    </m:rad>
                  </m:oMath>
                </a14:m>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4103303"/>
              </a:xfrm>
              <a:prstGeom prst="rect">
                <a:avLst/>
              </a:prstGeom>
              <a:blipFill>
                <a:blip r:embed="rId6"/>
                <a:stretch>
                  <a:fillRect l="-232"/>
                </a:stretch>
              </a:blipFill>
            </p:spPr>
            <p:txBody>
              <a:bodyPr/>
              <a:lstStyle/>
              <a:p>
                <a:r>
                  <a:rPr lang="ko-KR" altLang="en-US">
                    <a:noFill/>
                  </a:rPr>
                  <a:t> </a:t>
                </a:r>
              </a:p>
            </p:txBody>
          </p:sp>
        </mc:Fallback>
      </mc:AlternateContent>
      <p:pic>
        <p:nvPicPr>
          <p:cNvPr id="3" name="그림 2"/>
          <p:cNvPicPr>
            <a:picLocks noChangeAspect="1"/>
          </p:cNvPicPr>
          <p:nvPr/>
        </p:nvPicPr>
        <p:blipFill>
          <a:blip r:embed="rId7"/>
          <a:stretch>
            <a:fillRect/>
          </a:stretch>
        </p:blipFill>
        <p:spPr>
          <a:xfrm>
            <a:off x="7372121" y="2104589"/>
            <a:ext cx="4041328" cy="3299609"/>
          </a:xfrm>
          <a:prstGeom prst="rect">
            <a:avLst/>
          </a:prstGeom>
        </p:spPr>
      </p:pic>
      <p:sp>
        <p:nvSpPr>
          <p:cNvPr id="12" name="TextBox 11">
            <a:extLst>
              <a:ext uri="{FF2B5EF4-FFF2-40B4-BE49-F238E27FC236}">
                <a16:creationId xmlns:a16="http://schemas.microsoft.com/office/drawing/2014/main" id="{9C9864AC-C662-8E44-A01D-B8BF965AD19D}"/>
              </a:ext>
            </a:extLst>
          </p:cNvPr>
          <p:cNvSpPr txBox="1"/>
          <p:nvPr/>
        </p:nvSpPr>
        <p:spPr>
          <a:xfrm>
            <a:off x="2787142" y="5024199"/>
            <a:ext cx="4910703" cy="338554"/>
          </a:xfrm>
          <a:prstGeom prst="rect">
            <a:avLst/>
          </a:prstGeom>
          <a:noFill/>
        </p:spPr>
        <p:txBody>
          <a:bodyPr wrap="none" rtlCol="0">
            <a:spAutoFit/>
          </a:bodyPr>
          <a:lstStyle/>
          <a:p>
            <a:r>
              <a:rPr kumimoji="1" lang="en-US" altLang="ko-KR" sz="1600" dirty="0">
                <a:solidFill>
                  <a:srgbClr val="C00000"/>
                </a:solidFill>
                <a:latin typeface="Seravek Light" panose="020B0503040000020004" pitchFamily="34" charset="0"/>
              </a:rPr>
              <a:t>The variation of individuals around the predicted mean </a:t>
            </a:r>
            <a:endParaRPr kumimoji="1" lang="ko-KR" altLang="en-US" sz="1600" dirty="0">
              <a:solidFill>
                <a:srgbClr val="C00000"/>
              </a:solidFill>
              <a:latin typeface="Seravek Light" panose="020B0503040000020004" pitchFamily="34" charset="0"/>
            </a:endParaRPr>
          </a:p>
        </p:txBody>
      </p:sp>
      <mc:AlternateContent xmlns:mc="http://schemas.openxmlformats.org/markup-compatibility/2006">
        <mc:Choice xmlns:p14="http://schemas.microsoft.com/office/powerpoint/2010/main" Requires="p14">
          <p:contentPart p14:bwMode="auto" r:id="rId8">
            <p14:nvContentPartPr>
              <p14:cNvPr id="4" name="잉크 3">
                <a:extLst>
                  <a:ext uri="{FF2B5EF4-FFF2-40B4-BE49-F238E27FC236}">
                    <a16:creationId xmlns:a16="http://schemas.microsoft.com/office/drawing/2014/main" id="{4FBC8AD8-87C1-5647-A978-050D86F85021}"/>
                  </a:ext>
                </a:extLst>
              </p14:cNvPr>
              <p14:cNvContentPartPr/>
              <p14:nvPr/>
            </p14:nvContentPartPr>
            <p14:xfrm>
              <a:off x="8615520" y="1185480"/>
              <a:ext cx="1282320" cy="3670200"/>
            </p14:xfrm>
          </p:contentPart>
        </mc:Choice>
        <mc:Fallback>
          <p:pic>
            <p:nvPicPr>
              <p:cNvPr id="4" name="잉크 3">
                <a:extLst>
                  <a:ext uri="{FF2B5EF4-FFF2-40B4-BE49-F238E27FC236}">
                    <a16:creationId xmlns:a16="http://schemas.microsoft.com/office/drawing/2014/main" id="{4FBC8AD8-87C1-5647-A978-050D86F85021}"/>
                  </a:ext>
                </a:extLst>
              </p:cNvPr>
              <p:cNvPicPr/>
              <p:nvPr/>
            </p:nvPicPr>
            <p:blipFill>
              <a:blip r:embed="rId9"/>
              <a:stretch>
                <a:fillRect/>
              </a:stretch>
            </p:blipFill>
            <p:spPr>
              <a:xfrm>
                <a:off x="8606160" y="1176120"/>
                <a:ext cx="1301040" cy="3688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잉크 9">
                <a:extLst>
                  <a:ext uri="{FF2B5EF4-FFF2-40B4-BE49-F238E27FC236}">
                    <a16:creationId xmlns:a16="http://schemas.microsoft.com/office/drawing/2014/main" id="{3F4C3E2D-9188-504E-91C1-2EB782EC9943}"/>
                  </a:ext>
                </a:extLst>
              </p14:cNvPr>
              <p14:cNvContentPartPr/>
              <p14:nvPr/>
            </p14:nvContentPartPr>
            <p14:xfrm>
              <a:off x="8343000" y="1555920"/>
              <a:ext cx="3142800" cy="1475640"/>
            </p14:xfrm>
          </p:contentPart>
        </mc:Choice>
        <mc:Fallback>
          <p:pic>
            <p:nvPicPr>
              <p:cNvPr id="10" name="잉크 9">
                <a:extLst>
                  <a:ext uri="{FF2B5EF4-FFF2-40B4-BE49-F238E27FC236}">
                    <a16:creationId xmlns:a16="http://schemas.microsoft.com/office/drawing/2014/main" id="{3F4C3E2D-9188-504E-91C1-2EB782EC9943}"/>
                  </a:ext>
                </a:extLst>
              </p:cNvPr>
              <p:cNvPicPr/>
              <p:nvPr/>
            </p:nvPicPr>
            <p:blipFill>
              <a:blip r:embed="rId11"/>
              <a:stretch>
                <a:fillRect/>
              </a:stretch>
            </p:blipFill>
            <p:spPr>
              <a:xfrm>
                <a:off x="8333640" y="1546560"/>
                <a:ext cx="3161520" cy="1494360"/>
              </a:xfrm>
              <a:prstGeom prst="rect">
                <a:avLst/>
              </a:prstGeom>
            </p:spPr>
          </p:pic>
        </mc:Fallback>
      </mc:AlternateContent>
    </p:spTree>
    <p:extLst>
      <p:ext uri="{BB962C8B-B14F-4D97-AF65-F5344CB8AC3E}">
        <p14:creationId xmlns:p14="http://schemas.microsoft.com/office/powerpoint/2010/main" val="152515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1758238" cy="523220"/>
          </a:xfrm>
          <a:prstGeom prst="rect">
            <a:avLst/>
          </a:prstGeom>
        </p:spPr>
        <p:txBody>
          <a:bodyPr wrap="none">
            <a:spAutoFit/>
          </a:bodyPr>
          <a:lstStyle/>
          <a:p>
            <a:r>
              <a:rPr lang="en-US" altLang="ko-KR" sz="2800" dirty="0">
                <a:latin typeface="Seravek" charset="0"/>
                <a:ea typeface="Seravek" charset="0"/>
                <a:cs typeface="Seravek" charset="0"/>
              </a:rPr>
              <a:t>Key Points</a:t>
            </a:r>
            <a:endParaRPr lang="ko-KR" altLang="en-US" sz="28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12" name="텍스트 상자 11"/>
              <p:cNvSpPr txBox="1"/>
              <p:nvPr/>
            </p:nvSpPr>
            <p:spPr>
              <a:xfrm>
                <a:off x="928453" y="903211"/>
                <a:ext cx="10943650" cy="4821320"/>
              </a:xfrm>
              <a:prstGeom prst="rect">
                <a:avLst/>
              </a:prstGeom>
              <a:noFill/>
            </p:spPr>
            <p:txBody>
              <a:bodyPr wrap="square" rtlCol="0">
                <a:spAutoFit/>
              </a:bodyPr>
              <a:lstStyle/>
              <a:p>
                <a:pPr>
                  <a:lnSpc>
                    <a:spcPct val="150000"/>
                  </a:lnSpc>
                </a:pPr>
                <a:r>
                  <a:rPr lang="en-US" altLang="ko-KR" b="1" dirty="0">
                    <a:solidFill>
                      <a:srgbClr val="002060"/>
                    </a:solidFill>
                    <a:latin typeface="Seravek Light" charset="0"/>
                    <a:ea typeface="Seravek Light" charset="0"/>
                    <a:cs typeface="Seravek Light" charset="0"/>
                  </a:rPr>
                  <a:t>Chapter 27: Inferences for Regression</a:t>
                </a:r>
              </a:p>
              <a:p>
                <a:pPr marL="285750" lvl="2" indent="-285750">
                  <a:lnSpc>
                    <a:spcPct val="150000"/>
                  </a:lnSpc>
                  <a:buFont typeface="Arial" charset="0"/>
                  <a:buChar char="•"/>
                </a:pPr>
                <a14:m>
                  <m:oMath xmlns:m="http://schemas.openxmlformats.org/officeDocument/2006/math">
                    <m:sSub>
                      <m:sSubPr>
                        <m:ctrlPr>
                          <a:rPr lang="en-US" altLang="ko-KR" i="1" smtClean="0">
                            <a:solidFill>
                              <a:schemeClr val="tx1"/>
                            </a:solidFill>
                            <a:latin typeface="Cambria Math" panose="02040503050406030204" pitchFamily="18" charset="0"/>
                            <a:ea typeface="Seravek Light" charset="0"/>
                            <a:cs typeface="Seravek Light" charset="0"/>
                          </a:rPr>
                        </m:ctrlPr>
                      </m:sSubPr>
                      <m:e>
                        <m:r>
                          <a:rPr lang="en-US" altLang="ko-KR" i="1">
                            <a:solidFill>
                              <a:schemeClr val="tx1"/>
                            </a:solidFill>
                            <a:latin typeface="Cambria Math" charset="0"/>
                            <a:ea typeface="Cambria Math" charset="0"/>
                            <a:cs typeface="Cambria Math" charset="0"/>
                          </a:rPr>
                          <m:t>𝜇</m:t>
                        </m:r>
                      </m:e>
                      <m:sub>
                        <m:r>
                          <a:rPr lang="en-US" altLang="ko-KR" i="1">
                            <a:solidFill>
                              <a:schemeClr val="tx1"/>
                            </a:solidFill>
                            <a:latin typeface="Cambria Math" charset="0"/>
                            <a:ea typeface="Seravek Light" charset="0"/>
                            <a:cs typeface="Seravek Light" charset="0"/>
                          </a:rPr>
                          <m:t>𝑦</m:t>
                        </m:r>
                      </m:sub>
                    </m:sSub>
                    <m:r>
                      <a:rPr lang="en-US" altLang="ko-KR" i="1">
                        <a:solidFill>
                          <a:schemeClr val="tx1"/>
                        </a:solidFill>
                        <a:latin typeface="Cambria Math" charset="0"/>
                        <a:ea typeface="Seravek Light" charset="0"/>
                        <a:cs typeface="Seravek Light" charset="0"/>
                      </a:rPr>
                      <m:t>=</m:t>
                    </m:r>
                    <m:sSub>
                      <m:sSubPr>
                        <m:ctrlPr>
                          <a:rPr lang="en-US" altLang="ko-KR" i="1">
                            <a:solidFill>
                              <a:schemeClr val="tx1"/>
                            </a:solidFill>
                            <a:latin typeface="Cambria Math" panose="02040503050406030204" pitchFamily="18" charset="0"/>
                            <a:ea typeface="Seravek Light" charset="0"/>
                            <a:cs typeface="Seravek Light" charset="0"/>
                          </a:rPr>
                        </m:ctrlPr>
                      </m:sSubPr>
                      <m:e>
                        <m:r>
                          <a:rPr lang="en-US" altLang="ko-KR" i="1">
                            <a:solidFill>
                              <a:schemeClr val="tx1"/>
                            </a:solidFill>
                            <a:latin typeface="Cambria Math" charset="0"/>
                            <a:ea typeface="Cambria Math" charset="0"/>
                            <a:cs typeface="Cambria Math" charset="0"/>
                          </a:rPr>
                          <m:t>𝛽</m:t>
                        </m:r>
                      </m:e>
                      <m:sub>
                        <m:r>
                          <a:rPr lang="en-US" altLang="ko-KR" i="1">
                            <a:solidFill>
                              <a:schemeClr val="tx1"/>
                            </a:solidFill>
                            <a:latin typeface="Cambria Math" charset="0"/>
                            <a:ea typeface="Seravek Light" charset="0"/>
                            <a:cs typeface="Seravek Light" charset="0"/>
                          </a:rPr>
                          <m:t>0</m:t>
                        </m:r>
                      </m:sub>
                    </m:sSub>
                    <m:r>
                      <a:rPr lang="en-US" altLang="ko-KR" i="1">
                        <a:solidFill>
                          <a:schemeClr val="tx1"/>
                        </a:solidFill>
                        <a:latin typeface="Cambria Math" charset="0"/>
                        <a:ea typeface="Seravek Light" charset="0"/>
                        <a:cs typeface="Seravek Light" charset="0"/>
                      </a:rPr>
                      <m:t>+</m:t>
                    </m:r>
                    <m:sSub>
                      <m:sSubPr>
                        <m:ctrlPr>
                          <a:rPr lang="en-US" altLang="ko-KR" i="1">
                            <a:solidFill>
                              <a:schemeClr val="tx1"/>
                            </a:solidFill>
                            <a:latin typeface="Cambria Math" panose="02040503050406030204" pitchFamily="18" charset="0"/>
                            <a:ea typeface="Seravek Light" charset="0"/>
                            <a:cs typeface="Seravek Light" charset="0"/>
                          </a:rPr>
                        </m:ctrlPr>
                      </m:sSubPr>
                      <m:e>
                        <m:r>
                          <a:rPr lang="en-US" altLang="ko-KR" i="1">
                            <a:solidFill>
                              <a:schemeClr val="tx1"/>
                            </a:solidFill>
                            <a:latin typeface="Cambria Math" charset="0"/>
                            <a:ea typeface="Cambria Math" charset="0"/>
                            <a:cs typeface="Cambria Math" charset="0"/>
                          </a:rPr>
                          <m:t>𝛽</m:t>
                        </m:r>
                      </m:e>
                      <m:sub>
                        <m:r>
                          <a:rPr lang="en-US" altLang="ko-KR" i="1">
                            <a:solidFill>
                              <a:schemeClr val="tx1"/>
                            </a:solidFill>
                            <a:latin typeface="Cambria Math" charset="0"/>
                            <a:ea typeface="Seravek Light" charset="0"/>
                            <a:cs typeface="Seravek Light" charset="0"/>
                          </a:rPr>
                          <m:t>1</m:t>
                        </m:r>
                      </m:sub>
                    </m:sSub>
                    <m:r>
                      <a:rPr lang="en-US" altLang="ko-KR" i="1">
                        <a:solidFill>
                          <a:schemeClr val="tx1"/>
                        </a:solidFill>
                        <a:latin typeface="Cambria Math" charset="0"/>
                        <a:ea typeface="Seravek Light" charset="0"/>
                        <a:cs typeface="Seravek Light" charset="0"/>
                      </a:rPr>
                      <m:t>𝑥</m:t>
                    </m:r>
                    <m:r>
                      <a:rPr lang="en-US" altLang="ko-KR" b="0" i="1" smtClean="0">
                        <a:solidFill>
                          <a:schemeClr val="tx1"/>
                        </a:solidFill>
                        <a:latin typeface="Cambria Math" charset="0"/>
                        <a:ea typeface="Seravek Light" charset="0"/>
                        <a:cs typeface="Seravek Light" charset="0"/>
                      </a:rPr>
                      <m:t>,</m:t>
                    </m:r>
                    <m:r>
                      <a:rPr lang="en-US" altLang="ko-KR" i="1">
                        <a:solidFill>
                          <a:schemeClr val="tx1"/>
                        </a:solidFill>
                        <a:latin typeface="Cambria Math" charset="0"/>
                        <a:ea typeface="Seravek Light" charset="0"/>
                        <a:cs typeface="Seravek Light" charset="0"/>
                      </a:rPr>
                      <m:t>𝑦</m:t>
                    </m:r>
                    <m:r>
                      <a:rPr lang="en-US" altLang="ko-KR" i="1">
                        <a:solidFill>
                          <a:schemeClr val="tx1"/>
                        </a:solidFill>
                        <a:latin typeface="Cambria Math" charset="0"/>
                        <a:ea typeface="Seravek Light" charset="0"/>
                        <a:cs typeface="Seravek Light" charset="0"/>
                      </a:rPr>
                      <m:t>=</m:t>
                    </m:r>
                    <m:sSub>
                      <m:sSubPr>
                        <m:ctrlPr>
                          <a:rPr lang="en-US" altLang="ko-KR" i="1">
                            <a:solidFill>
                              <a:schemeClr val="tx1"/>
                            </a:solidFill>
                            <a:latin typeface="Cambria Math" panose="02040503050406030204" pitchFamily="18" charset="0"/>
                            <a:ea typeface="Seravek Light" charset="0"/>
                            <a:cs typeface="Seravek Light" charset="0"/>
                          </a:rPr>
                        </m:ctrlPr>
                      </m:sSubPr>
                      <m:e>
                        <m:r>
                          <a:rPr lang="en-US" altLang="ko-KR" i="1">
                            <a:solidFill>
                              <a:schemeClr val="tx1"/>
                            </a:solidFill>
                            <a:latin typeface="Cambria Math" charset="0"/>
                            <a:ea typeface="Cambria Math" charset="0"/>
                            <a:cs typeface="Cambria Math" charset="0"/>
                          </a:rPr>
                          <m:t>𝛽</m:t>
                        </m:r>
                      </m:e>
                      <m:sub>
                        <m:r>
                          <a:rPr lang="en-US" altLang="ko-KR" i="1">
                            <a:solidFill>
                              <a:schemeClr val="tx1"/>
                            </a:solidFill>
                            <a:latin typeface="Cambria Math" charset="0"/>
                            <a:ea typeface="Seravek Light" charset="0"/>
                            <a:cs typeface="Seravek Light" charset="0"/>
                          </a:rPr>
                          <m:t>0</m:t>
                        </m:r>
                      </m:sub>
                    </m:sSub>
                    <m:r>
                      <a:rPr lang="en-US" altLang="ko-KR" i="1">
                        <a:solidFill>
                          <a:schemeClr val="tx1"/>
                        </a:solidFill>
                        <a:latin typeface="Cambria Math" charset="0"/>
                        <a:ea typeface="Seravek Light" charset="0"/>
                        <a:cs typeface="Seravek Light" charset="0"/>
                      </a:rPr>
                      <m:t>+</m:t>
                    </m:r>
                    <m:sSub>
                      <m:sSubPr>
                        <m:ctrlPr>
                          <a:rPr lang="en-US" altLang="ko-KR" i="1">
                            <a:solidFill>
                              <a:schemeClr val="tx1"/>
                            </a:solidFill>
                            <a:latin typeface="Cambria Math" panose="02040503050406030204" pitchFamily="18" charset="0"/>
                            <a:ea typeface="Seravek Light" charset="0"/>
                            <a:cs typeface="Seravek Light" charset="0"/>
                          </a:rPr>
                        </m:ctrlPr>
                      </m:sSubPr>
                      <m:e>
                        <m:r>
                          <a:rPr lang="en-US" altLang="ko-KR" i="1">
                            <a:solidFill>
                              <a:schemeClr val="tx1"/>
                            </a:solidFill>
                            <a:latin typeface="Cambria Math" charset="0"/>
                            <a:ea typeface="Cambria Math" charset="0"/>
                            <a:cs typeface="Cambria Math" charset="0"/>
                          </a:rPr>
                          <m:t>𝛽</m:t>
                        </m:r>
                      </m:e>
                      <m:sub>
                        <m:r>
                          <a:rPr lang="en-US" altLang="ko-KR" i="1">
                            <a:solidFill>
                              <a:schemeClr val="tx1"/>
                            </a:solidFill>
                            <a:latin typeface="Cambria Math" charset="0"/>
                            <a:ea typeface="Seravek Light" charset="0"/>
                            <a:cs typeface="Seravek Light" charset="0"/>
                          </a:rPr>
                          <m:t>1</m:t>
                        </m:r>
                      </m:sub>
                    </m:sSub>
                    <m:r>
                      <a:rPr lang="en-US" altLang="ko-KR" i="1">
                        <a:solidFill>
                          <a:schemeClr val="tx1"/>
                        </a:solidFill>
                        <a:latin typeface="Cambria Math" charset="0"/>
                        <a:ea typeface="Seravek Light" charset="0"/>
                        <a:cs typeface="Seravek Light" charset="0"/>
                      </a:rPr>
                      <m:t>𝑥</m:t>
                    </m:r>
                    <m:r>
                      <a:rPr lang="en-US" altLang="ko-KR" i="1">
                        <a:solidFill>
                          <a:schemeClr val="tx1"/>
                        </a:solidFill>
                        <a:latin typeface="Cambria Math" charset="0"/>
                        <a:ea typeface="Seravek Light" charset="0"/>
                        <a:cs typeface="Seravek Light" charset="0"/>
                      </a:rPr>
                      <m:t>+</m:t>
                    </m:r>
                    <m:r>
                      <a:rPr lang="en-US" altLang="ko-KR" i="1">
                        <a:solidFill>
                          <a:schemeClr val="tx1"/>
                        </a:solidFill>
                        <a:latin typeface="Cambria Math" charset="0"/>
                        <a:ea typeface="Cambria Math" charset="0"/>
                        <a:cs typeface="Cambria Math" charset="0"/>
                      </a:rPr>
                      <m:t>𝜀</m:t>
                    </m:r>
                  </m:oMath>
                </a14:m>
                <a:endParaRPr lang="en-US" altLang="ko-KR" dirty="0">
                  <a:solidFill>
                    <a:schemeClr val="tx1"/>
                  </a:solidFill>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Assumption and conditions: </a:t>
                </a:r>
              </a:p>
              <a:p>
                <a:pPr marL="742950" lvl="3" indent="-285750">
                  <a:lnSpc>
                    <a:spcPct val="150000"/>
                  </a:lnSpc>
                  <a:buFont typeface="Arial" charset="0"/>
                  <a:buChar char="•"/>
                </a:pPr>
                <a:r>
                  <a:rPr lang="en-US" altLang="ko-KR" sz="1600" dirty="0">
                    <a:latin typeface="Seravek Light" charset="0"/>
                    <a:ea typeface="Seravek Light" charset="0"/>
                    <a:cs typeface="Seravek Light" charset="0"/>
                  </a:rPr>
                  <a:t>Linearity Assumption, Equal Variance Assumption, Normal Population Assumption, Independence Assumption</a:t>
                </a:r>
              </a:p>
              <a:p>
                <a:pPr marL="285750" lvl="2" indent="-285750">
                  <a:lnSpc>
                    <a:spcPct val="150000"/>
                  </a:lnSpc>
                  <a:buFont typeface="Arial" charset="0"/>
                  <a:buChar char="•"/>
                </a:pPr>
                <a14:m>
                  <m:oMath xmlns:m="http://schemas.openxmlformats.org/officeDocument/2006/math">
                    <m:r>
                      <a:rPr lang="en-US" altLang="ko-KR" i="1">
                        <a:latin typeface="Cambria Math" charset="0"/>
                        <a:ea typeface="Seravek Light" charset="0"/>
                        <a:cs typeface="Seravek Light" charset="0"/>
                      </a:rPr>
                      <m:t>𝑆𝐸</m:t>
                    </m:r>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e>
                    </m:d>
                    <m:r>
                      <a:rPr lang="en-US" altLang="ko-KR" i="1">
                        <a:latin typeface="Cambria Math" charset="0"/>
                        <a:ea typeface="Seravek Light" charset="0"/>
                        <a:cs typeface="Seravek Light" charset="0"/>
                      </a:rPr>
                      <m:t>=</m:t>
                    </m:r>
                    <m:f>
                      <m:fPr>
                        <m:ctrlPr>
                          <a:rPr lang="mr-IN" altLang="ko-KR" i="1">
                            <a:latin typeface="Cambria Math" panose="02040503050406030204" pitchFamily="18" charset="0"/>
                            <a:ea typeface="Seravek Light" charset="0"/>
                            <a:cs typeface="Seravek Light" charset="0"/>
                          </a:rPr>
                        </m:ctrlPr>
                      </m:fPr>
                      <m:num>
                        <m:sSub>
                          <m:sSubPr>
                            <m:ctrlPr>
                              <a:rPr lang="en-US" altLang="ko-KR" i="1">
                                <a:solidFill>
                                  <a:srgbClr val="C00000"/>
                                </a:solidFill>
                                <a:latin typeface="Cambria Math" panose="02040503050406030204" pitchFamily="18" charset="0"/>
                                <a:ea typeface="Seravek Light" charset="0"/>
                                <a:cs typeface="Seravek Light" charset="0"/>
                              </a:rPr>
                            </m:ctrlPr>
                          </m:sSubPr>
                          <m:e>
                            <m:r>
                              <a:rPr lang="en-US" altLang="ko-KR" i="1">
                                <a:solidFill>
                                  <a:srgbClr val="C00000"/>
                                </a:solidFill>
                                <a:latin typeface="Cambria Math" charset="0"/>
                                <a:ea typeface="Seravek Light" charset="0"/>
                                <a:cs typeface="Seravek Light" charset="0"/>
                              </a:rPr>
                              <m:t>𝑠</m:t>
                            </m:r>
                          </m:e>
                          <m:sub>
                            <m:r>
                              <a:rPr lang="en-US" altLang="ko-KR" i="1">
                                <a:solidFill>
                                  <a:srgbClr val="C00000"/>
                                </a:solidFill>
                                <a:latin typeface="Cambria Math" charset="0"/>
                                <a:ea typeface="Seravek Light" charset="0"/>
                                <a:cs typeface="Seravek Light" charset="0"/>
                              </a:rPr>
                              <m:t>𝑒</m:t>
                            </m:r>
                          </m:sub>
                        </m:sSub>
                      </m:num>
                      <m:den>
                        <m:rad>
                          <m:radPr>
                            <m:degHide m:val="on"/>
                            <m:ctrlPr>
                              <a:rPr lang="mr-IN" altLang="ko-KR" i="1">
                                <a:latin typeface="Cambria Math" panose="02040503050406030204" pitchFamily="18" charset="0"/>
                                <a:ea typeface="Seravek Light" charset="0"/>
                                <a:cs typeface="Seravek Light" charset="0"/>
                              </a:rPr>
                            </m:ctrlPr>
                          </m:radPr>
                          <m:deg/>
                          <m:e>
                            <m:r>
                              <a:rPr lang="en-US" altLang="ko-KR" i="1">
                                <a:latin typeface="Cambria Math" charset="0"/>
                                <a:ea typeface="Seravek Light" charset="0"/>
                                <a:cs typeface="Seravek Light" charset="0"/>
                              </a:rPr>
                              <m:t>𝑛</m:t>
                            </m:r>
                            <m:r>
                              <a:rPr lang="en-US" altLang="ko-KR" i="1">
                                <a:latin typeface="Cambria Math" charset="0"/>
                                <a:ea typeface="Seravek Light" charset="0"/>
                                <a:cs typeface="Seravek Light" charset="0"/>
                              </a:rPr>
                              <m:t>−1</m:t>
                            </m:r>
                          </m:e>
                        </m:rad>
                        <m:sSub>
                          <m:sSubPr>
                            <m:ctrlPr>
                              <a:rPr lang="en-US" altLang="ko-KR" i="1">
                                <a:solidFill>
                                  <a:schemeClr val="accent2"/>
                                </a:solidFill>
                                <a:latin typeface="Cambria Math" panose="02040503050406030204" pitchFamily="18" charset="0"/>
                                <a:ea typeface="Seravek Light" charset="0"/>
                                <a:cs typeface="Seravek Light" charset="0"/>
                              </a:rPr>
                            </m:ctrlPr>
                          </m:sSubPr>
                          <m:e>
                            <m:r>
                              <a:rPr lang="en-US" altLang="ko-KR" i="1">
                                <a:solidFill>
                                  <a:schemeClr val="accent2"/>
                                </a:solidFill>
                                <a:latin typeface="Cambria Math" charset="0"/>
                                <a:ea typeface="Seravek Light" charset="0"/>
                                <a:cs typeface="Seravek Light" charset="0"/>
                              </a:rPr>
                              <m:t>𝑠</m:t>
                            </m:r>
                          </m:e>
                          <m:sub>
                            <m:r>
                              <a:rPr lang="en-US" altLang="ko-KR" i="1">
                                <a:solidFill>
                                  <a:schemeClr val="accent2"/>
                                </a:solidFill>
                                <a:latin typeface="Cambria Math" charset="0"/>
                                <a:ea typeface="Seravek Light" charset="0"/>
                                <a:cs typeface="Seravek Light" charset="0"/>
                              </a:rPr>
                              <m:t>𝑥</m:t>
                            </m:r>
                          </m:sub>
                        </m:sSub>
                      </m:den>
                    </m:f>
                  </m:oMath>
                </a14:m>
                <a:r>
                  <a:rPr lang="en-US" altLang="ko-KR" dirty="0">
                    <a:latin typeface="Seravek Light" charset="0"/>
                    <a:ea typeface="Seravek Light" charset="0"/>
                    <a:cs typeface="Seravek Light" charset="0"/>
                  </a:rPr>
                  <a:t>, where </a:t>
                </a:r>
                <a14:m>
                  <m:oMath xmlns:m="http://schemas.openxmlformats.org/officeDocument/2006/math">
                    <m:sSub>
                      <m:sSubPr>
                        <m:ctrlPr>
                          <a:rPr kumimoji="1" lang="en-US" altLang="ko-KR" sz="1600" i="1">
                            <a:solidFill>
                              <a:srgbClr val="C00000"/>
                            </a:solidFill>
                            <a:latin typeface="Cambria Math" panose="02040503050406030204" pitchFamily="18" charset="0"/>
                          </a:rPr>
                        </m:ctrlPr>
                      </m:sSubPr>
                      <m:e>
                        <m:r>
                          <a:rPr kumimoji="1" lang="en-US" altLang="ko-KR" sz="1600" i="1">
                            <a:solidFill>
                              <a:srgbClr val="C00000"/>
                            </a:solidFill>
                            <a:latin typeface="Cambria Math" charset="0"/>
                          </a:rPr>
                          <m:t>𝑠</m:t>
                        </m:r>
                      </m:e>
                      <m:sub>
                        <m:r>
                          <a:rPr kumimoji="1" lang="en-US" altLang="ko-KR" sz="1600" i="1">
                            <a:solidFill>
                              <a:srgbClr val="C00000"/>
                            </a:solidFill>
                            <a:latin typeface="Cambria Math" charset="0"/>
                          </a:rPr>
                          <m:t>𝑒</m:t>
                        </m:r>
                      </m:sub>
                    </m:sSub>
                    <m:r>
                      <a:rPr kumimoji="1" lang="en-US" altLang="ko-KR" sz="1600" i="1">
                        <a:latin typeface="Cambria Math" charset="0"/>
                      </a:rPr>
                      <m:t>=</m:t>
                    </m:r>
                    <m:rad>
                      <m:radPr>
                        <m:degHide m:val="on"/>
                        <m:ctrlPr>
                          <a:rPr kumimoji="1" lang="en-US" altLang="ko-KR" sz="1600" i="1">
                            <a:latin typeface="Cambria Math" panose="02040503050406030204" pitchFamily="18" charset="0"/>
                          </a:rPr>
                        </m:ctrlPr>
                      </m:radPr>
                      <m:deg/>
                      <m:e>
                        <m:f>
                          <m:fPr>
                            <m:ctrlPr>
                              <a:rPr kumimoji="1" lang="mr-IN" altLang="ko-KR" sz="1600" i="1">
                                <a:latin typeface="Cambria Math" panose="02040503050406030204" pitchFamily="18" charset="0"/>
                              </a:rPr>
                            </m:ctrlPr>
                          </m:fPr>
                          <m:num>
                            <m:nary>
                              <m:naryPr>
                                <m:chr m:val="∑"/>
                                <m:subHide m:val="on"/>
                                <m:supHide m:val="on"/>
                                <m:ctrlPr>
                                  <a:rPr kumimoji="1" lang="mr-IN" altLang="ko-KR" sz="1600" i="1">
                                    <a:latin typeface="Cambria Math" panose="02040503050406030204" pitchFamily="18" charset="0"/>
                                  </a:rPr>
                                </m:ctrlPr>
                              </m:naryPr>
                              <m:sub/>
                              <m:sup/>
                              <m:e>
                                <m:sSup>
                                  <m:sSupPr>
                                    <m:ctrlPr>
                                      <a:rPr kumimoji="1" lang="mr-IN" altLang="ko-KR" sz="1600" i="1">
                                        <a:latin typeface="Cambria Math" panose="02040503050406030204" pitchFamily="18" charset="0"/>
                                      </a:rPr>
                                    </m:ctrlPr>
                                  </m:sSupPr>
                                  <m:e>
                                    <m:r>
                                      <a:rPr kumimoji="1" lang="en-US" altLang="ko-KR" sz="1600" i="1">
                                        <a:latin typeface="Cambria Math" charset="0"/>
                                      </a:rPr>
                                      <m:t>(</m:t>
                                    </m:r>
                                    <m:r>
                                      <a:rPr lang="en-US" altLang="ko-KR" sz="1600" i="1">
                                        <a:latin typeface="Cambria Math" charset="0"/>
                                        <a:ea typeface="Seravek Light" charset="0"/>
                                        <a:cs typeface="Seravek Light" charset="0"/>
                                      </a:rPr>
                                      <m:t>𝑦</m:t>
                                    </m:r>
                                    <m:r>
                                      <a:rPr lang="en-US" altLang="ko-KR" sz="1600" i="1">
                                        <a:latin typeface="Cambria Math" charset="0"/>
                                        <a:ea typeface="Seravek Light" charset="0"/>
                                        <a:cs typeface="Seravek Light" charset="0"/>
                                      </a:rPr>
                                      <m:t> − </m:t>
                                    </m:r>
                                    <m:acc>
                                      <m:accPr>
                                        <m:chr m:val="̂"/>
                                        <m:ctrlPr>
                                          <a:rPr lang="en-US" altLang="ko-KR" sz="1600" i="1">
                                            <a:latin typeface="Cambria Math" panose="02040503050406030204" pitchFamily="18" charset="0"/>
                                            <a:ea typeface="Seravek Light" charset="0"/>
                                            <a:cs typeface="Seravek Light" charset="0"/>
                                          </a:rPr>
                                        </m:ctrlPr>
                                      </m:accPr>
                                      <m:e>
                                        <m:r>
                                          <a:rPr lang="en-US" altLang="ko-KR" sz="1600" i="1">
                                            <a:latin typeface="Cambria Math" charset="0"/>
                                            <a:ea typeface="Seravek Light" charset="0"/>
                                            <a:cs typeface="Seravek Light" charset="0"/>
                                          </a:rPr>
                                          <m:t>𝑦</m:t>
                                        </m:r>
                                      </m:e>
                                    </m:acc>
                                    <m:r>
                                      <m:rPr>
                                        <m:nor/>
                                      </m:rPr>
                                      <a:rPr lang="en-US" altLang="ko-KR" sz="1600">
                                        <a:latin typeface="Cambria Math" charset="0"/>
                                        <a:ea typeface="Seravek Light" charset="0"/>
                                        <a:cs typeface="Seravek Light" charset="0"/>
                                      </a:rPr>
                                      <m:t>)</m:t>
                                    </m:r>
                                  </m:e>
                                  <m:sup>
                                    <m:r>
                                      <a:rPr kumimoji="1" lang="en-US" altLang="ko-KR" sz="1600" i="1">
                                        <a:latin typeface="Cambria Math" charset="0"/>
                                      </a:rPr>
                                      <m:t>2</m:t>
                                    </m:r>
                                  </m:sup>
                                </m:sSup>
                              </m:e>
                            </m:nary>
                          </m:num>
                          <m:den>
                            <m:r>
                              <a:rPr kumimoji="1" lang="en-US" altLang="ko-KR" sz="1600" i="1">
                                <a:latin typeface="Cambria Math" charset="0"/>
                              </a:rPr>
                              <m:t>𝑛</m:t>
                            </m:r>
                            <m:r>
                              <a:rPr kumimoji="1" lang="en-US" altLang="ko-KR" sz="1600" i="1">
                                <a:latin typeface="Cambria Math" charset="0"/>
                              </a:rPr>
                              <m:t>−2</m:t>
                            </m:r>
                          </m:den>
                        </m:f>
                      </m:e>
                    </m:rad>
                    <m:r>
                      <a:rPr kumimoji="1" lang="en-US" altLang="ko-KR" sz="1600" i="1">
                        <a:latin typeface="Cambria Math" charset="0"/>
                      </a:rPr>
                      <m:t>,</m:t>
                    </m:r>
                    <m:sSub>
                      <m:sSubPr>
                        <m:ctrlPr>
                          <a:rPr kumimoji="1" lang="en-US" altLang="ko-KR" sz="1600" i="1">
                            <a:solidFill>
                              <a:schemeClr val="accent2"/>
                            </a:solidFill>
                            <a:latin typeface="Cambria Math" panose="02040503050406030204" pitchFamily="18" charset="0"/>
                          </a:rPr>
                        </m:ctrlPr>
                      </m:sSubPr>
                      <m:e>
                        <m:r>
                          <a:rPr kumimoji="1" lang="en-US" altLang="ko-KR" sz="1600" i="1">
                            <a:solidFill>
                              <a:schemeClr val="accent2"/>
                            </a:solidFill>
                            <a:latin typeface="Cambria Math" charset="0"/>
                          </a:rPr>
                          <m:t>𝑠</m:t>
                        </m:r>
                      </m:e>
                      <m:sub>
                        <m:r>
                          <a:rPr kumimoji="1" lang="en-US" altLang="ko-KR" sz="1600" i="1">
                            <a:solidFill>
                              <a:schemeClr val="accent2"/>
                            </a:solidFill>
                            <a:latin typeface="Cambria Math" charset="0"/>
                          </a:rPr>
                          <m:t>𝑥</m:t>
                        </m:r>
                      </m:sub>
                    </m:sSub>
                    <m:r>
                      <a:rPr kumimoji="1" lang="en-US" altLang="ko-KR" sz="1600" i="1">
                        <a:latin typeface="Cambria Math" charset="0"/>
                      </a:rPr>
                      <m:t>=</m:t>
                    </m:r>
                    <m:rad>
                      <m:radPr>
                        <m:degHide m:val="on"/>
                        <m:ctrlPr>
                          <a:rPr kumimoji="1" lang="en-US" altLang="ko-KR" sz="1600" i="1">
                            <a:latin typeface="Cambria Math" panose="02040503050406030204" pitchFamily="18" charset="0"/>
                          </a:rPr>
                        </m:ctrlPr>
                      </m:radPr>
                      <m:deg/>
                      <m:e>
                        <m:f>
                          <m:fPr>
                            <m:ctrlPr>
                              <a:rPr kumimoji="1" lang="mr-IN" altLang="ko-KR" sz="1600" i="1">
                                <a:latin typeface="Cambria Math" panose="02040503050406030204" pitchFamily="18" charset="0"/>
                              </a:rPr>
                            </m:ctrlPr>
                          </m:fPr>
                          <m:num>
                            <m:nary>
                              <m:naryPr>
                                <m:chr m:val="∑"/>
                                <m:subHide m:val="on"/>
                                <m:supHide m:val="on"/>
                                <m:ctrlPr>
                                  <a:rPr kumimoji="1" lang="mr-IN" altLang="ko-KR" sz="1600" i="1">
                                    <a:latin typeface="Cambria Math" panose="02040503050406030204" pitchFamily="18" charset="0"/>
                                  </a:rPr>
                                </m:ctrlPr>
                              </m:naryPr>
                              <m:sub/>
                              <m:sup/>
                              <m:e>
                                <m:sSup>
                                  <m:sSupPr>
                                    <m:ctrlPr>
                                      <a:rPr kumimoji="1" lang="mr-IN" altLang="ko-KR" sz="1600" i="1">
                                        <a:latin typeface="Cambria Math" panose="02040503050406030204" pitchFamily="18" charset="0"/>
                                      </a:rPr>
                                    </m:ctrlPr>
                                  </m:sSupPr>
                                  <m:e>
                                    <m:r>
                                      <a:rPr kumimoji="1" lang="en-US" altLang="ko-KR" sz="1600" i="1">
                                        <a:latin typeface="Cambria Math" charset="0"/>
                                      </a:rPr>
                                      <m:t>(</m:t>
                                    </m:r>
                                    <m:r>
                                      <a:rPr kumimoji="1" lang="en-US" altLang="ko-KR" sz="1600" i="1">
                                        <a:latin typeface="Cambria Math" charset="0"/>
                                      </a:rPr>
                                      <m:t>𝑥</m:t>
                                    </m:r>
                                    <m:r>
                                      <a:rPr lang="en-US" altLang="ko-KR" sz="1600" i="1">
                                        <a:latin typeface="Cambria Math" charset="0"/>
                                        <a:ea typeface="Seravek Light" charset="0"/>
                                        <a:cs typeface="Seravek Light" charset="0"/>
                                      </a:rPr>
                                      <m:t> −</m:t>
                                    </m:r>
                                    <m:acc>
                                      <m:accPr>
                                        <m:chr m:val="̅"/>
                                        <m:ctrlPr>
                                          <a:rPr kumimoji="1" lang="en-US" altLang="ko-KR" sz="1600" i="1">
                                            <a:latin typeface="Cambria Math" panose="02040503050406030204" pitchFamily="18" charset="0"/>
                                            <a:ea typeface="Seravek Light" charset="0"/>
                                            <a:cs typeface="Seravek Light" charset="0"/>
                                          </a:rPr>
                                        </m:ctrlPr>
                                      </m:accPr>
                                      <m:e>
                                        <m:r>
                                          <a:rPr kumimoji="1" lang="en-US" altLang="ko-KR" sz="1600" i="1">
                                            <a:latin typeface="Cambria Math" charset="0"/>
                                            <a:ea typeface="Seravek Light" charset="0"/>
                                            <a:cs typeface="Seravek Light" charset="0"/>
                                          </a:rPr>
                                          <m:t>𝑥</m:t>
                                        </m:r>
                                      </m:e>
                                    </m:acc>
                                    <m:r>
                                      <m:rPr>
                                        <m:nor/>
                                      </m:rPr>
                                      <a:rPr lang="en-US" altLang="ko-KR" sz="1600">
                                        <a:latin typeface="Cambria Math" charset="0"/>
                                        <a:ea typeface="Seravek Light" charset="0"/>
                                        <a:cs typeface="Seravek Light" charset="0"/>
                                      </a:rPr>
                                      <m:t>)</m:t>
                                    </m:r>
                                  </m:e>
                                  <m:sup>
                                    <m:r>
                                      <a:rPr kumimoji="1" lang="en-US" altLang="ko-KR" sz="1600" i="1">
                                        <a:latin typeface="Cambria Math" charset="0"/>
                                      </a:rPr>
                                      <m:t>2</m:t>
                                    </m:r>
                                  </m:sup>
                                </m:sSup>
                              </m:e>
                            </m:nary>
                          </m:num>
                          <m:den>
                            <m:r>
                              <a:rPr kumimoji="1" lang="en-US" altLang="ko-KR" sz="1600" i="1">
                                <a:latin typeface="Cambria Math" charset="0"/>
                              </a:rPr>
                              <m:t>𝑛</m:t>
                            </m:r>
                            <m:r>
                              <a:rPr kumimoji="1" lang="en-US" altLang="ko-KR" sz="1600" i="1">
                                <a:latin typeface="Cambria Math" charset="0"/>
                              </a:rPr>
                              <m:t>−1</m:t>
                            </m:r>
                          </m:den>
                        </m:f>
                      </m:e>
                    </m:rad>
                  </m:oMath>
                </a14:m>
                <a:endParaRPr kumimoji="1" lang="en-US" altLang="ko-KR" sz="1600" dirty="0">
                  <a:latin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Hypothesis test: H</a:t>
                </a:r>
                <a:r>
                  <a:rPr lang="en-US" altLang="ko-KR" baseline="-25000" dirty="0">
                    <a:latin typeface="Seravek Light" charset="0"/>
                    <a:ea typeface="Seravek Light" charset="0"/>
                    <a:cs typeface="Seravek Light" charset="0"/>
                  </a:rPr>
                  <a:t>0</a:t>
                </a:r>
                <a:r>
                  <a:rPr lang="en-US" altLang="ko-KR" dirty="0">
                    <a:latin typeface="Seravek Light" charset="0"/>
                    <a:ea typeface="Seravek Light" charset="0"/>
                    <a:cs typeface="Seravek Light" charset="0"/>
                  </a:rPr>
                  <a:t>: </a:t>
                </a:r>
                <a14:m>
                  <m:oMath xmlns:m="http://schemas.openxmlformats.org/officeDocument/2006/math">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Cambria Math" charset="0"/>
                            <a:cs typeface="Cambria Math" charset="0"/>
                          </a:rPr>
                          <m:t>𝛽</m:t>
                        </m:r>
                      </m:e>
                      <m:sub>
                        <m:r>
                          <a:rPr lang="en-US" altLang="ko-KR" i="1">
                            <a:latin typeface="Cambria Math" charset="0"/>
                            <a:ea typeface="Seravek Light" charset="0"/>
                            <a:cs typeface="Seravek Light" charset="0"/>
                          </a:rPr>
                          <m:t>1</m:t>
                        </m:r>
                      </m:sub>
                    </m:sSub>
                    <m:r>
                      <a:rPr lang="en-US" altLang="ko-KR" i="1">
                        <a:latin typeface="Cambria Math" charset="0"/>
                        <a:ea typeface="Seravek Light" charset="0"/>
                        <a:cs typeface="Seravek Light" charset="0"/>
                      </a:rPr>
                      <m:t>=0</m:t>
                    </m:r>
                  </m:oMath>
                </a14:m>
                <a:r>
                  <a:rPr lang="en-US" altLang="ko-KR" dirty="0">
                    <a:latin typeface="Seravek Light" charset="0"/>
                    <a:ea typeface="Seravek Light" charset="0"/>
                    <a:cs typeface="Seravek Light" charset="0"/>
                  </a:rPr>
                  <a:t>, </a:t>
                </a:r>
                <a14:m>
                  <m:oMath xmlns:m="http://schemas.openxmlformats.org/officeDocument/2006/math">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𝑡</m:t>
                        </m:r>
                      </m:e>
                      <m:sub>
                        <m:r>
                          <a:rPr lang="en-US" altLang="ko-KR" i="1">
                            <a:latin typeface="Cambria Math" charset="0"/>
                            <a:ea typeface="Seravek Light" charset="0"/>
                            <a:cs typeface="Seravek Light" charset="0"/>
                          </a:rPr>
                          <m:t>𝑛</m:t>
                        </m:r>
                        <m:r>
                          <a:rPr lang="en-US" altLang="ko-KR" i="1">
                            <a:latin typeface="Cambria Math" charset="0"/>
                            <a:ea typeface="Seravek Light" charset="0"/>
                            <a:cs typeface="Seravek Light" charset="0"/>
                          </a:rPr>
                          <m:t>−2</m:t>
                        </m:r>
                      </m:sub>
                    </m:sSub>
                    <m:r>
                      <a:rPr lang="en-US" altLang="ko-KR" i="1">
                        <a:latin typeface="Cambria Math" charset="0"/>
                        <a:ea typeface="Seravek Light" charset="0"/>
                        <a:cs typeface="Seravek Light" charset="0"/>
                      </a:rPr>
                      <m:t>=</m:t>
                    </m:r>
                    <m:f>
                      <m:fPr>
                        <m:ctrlPr>
                          <a:rPr lang="mr-IN" altLang="ko-KR" i="1">
                            <a:latin typeface="Cambria Math" panose="02040503050406030204" pitchFamily="18" charset="0"/>
                            <a:ea typeface="Seravek Light" charset="0"/>
                            <a:cs typeface="Seravek Light" charset="0"/>
                          </a:rPr>
                        </m:ctrlPr>
                      </m:fPr>
                      <m:num>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r>
                          <a:rPr lang="en-US" altLang="ko-KR" i="1">
                            <a:latin typeface="Cambria Math" charset="0"/>
                            <a:ea typeface="Seravek Light" charset="0"/>
                            <a:cs typeface="Seravek Light" charset="0"/>
                          </a:rPr>
                          <m:t>−0</m:t>
                        </m:r>
                      </m:num>
                      <m:den>
                        <m:r>
                          <a:rPr lang="en-US" altLang="ko-KR" i="1">
                            <a:latin typeface="Cambria Math" charset="0"/>
                            <a:ea typeface="Seravek Light" charset="0"/>
                            <a:cs typeface="Seravek Light" charset="0"/>
                          </a:rPr>
                          <m:t>𝑆𝐸</m:t>
                        </m:r>
                        <m:r>
                          <a:rPr lang="en-US" altLang="ko-KR" i="1">
                            <a:latin typeface="Cambria Math" charset="0"/>
                            <a:ea typeface="Seravek Light" charset="0"/>
                            <a:cs typeface="Seravek Light" charset="0"/>
                          </a:rPr>
                          <m:t>(</m:t>
                        </m:r>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r>
                          <a:rPr lang="en-US" altLang="ko-KR" i="1">
                            <a:latin typeface="Cambria Math" charset="0"/>
                            <a:ea typeface="Seravek Light" charset="0"/>
                            <a:cs typeface="Seravek Light" charset="0"/>
                          </a:rPr>
                          <m:t>)</m:t>
                        </m:r>
                      </m:den>
                    </m:f>
                  </m:oMath>
                </a14:m>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95% confidence interval for </a:t>
                </a:r>
                <a14:m>
                  <m:oMath xmlns:m="http://schemas.openxmlformats.org/officeDocument/2006/math">
                    <m:r>
                      <a:rPr lang="en-US" altLang="ko-KR" i="1">
                        <a:latin typeface="Cambria Math" charset="0"/>
                        <a:ea typeface="Cambria Math" charset="0"/>
                        <a:cs typeface="Cambria Math" charset="0"/>
                      </a:rPr>
                      <m:t>𝛽</m:t>
                    </m:r>
                    <m:r>
                      <a:rPr lang="en-US" altLang="ko-KR" b="0" i="1" smtClean="0">
                        <a:latin typeface="Cambria Math" charset="0"/>
                        <a:ea typeface="Cambria Math" charset="0"/>
                        <a:cs typeface="Cambria Math" charset="0"/>
                      </a:rPr>
                      <m:t>: </m:t>
                    </m:r>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r>
                      <a:rPr lang="en-US" altLang="ko-KR" i="1">
                        <a:latin typeface="Cambria Math" charset="0"/>
                        <a:ea typeface="Cambria Math" charset="0"/>
                        <a:cs typeface="Cambria Math" charset="0"/>
                      </a:rPr>
                      <m:t>±</m:t>
                    </m:r>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𝑡</m:t>
                        </m:r>
                      </m:e>
                      <m:sub>
                        <m:r>
                          <a:rPr lang="en-US" altLang="ko-KR" i="1">
                            <a:latin typeface="Cambria Math" charset="0"/>
                            <a:ea typeface="Cambria Math" charset="0"/>
                            <a:cs typeface="Cambria Math" charset="0"/>
                          </a:rPr>
                          <m:t>𝑛</m:t>
                        </m:r>
                        <m:r>
                          <a:rPr lang="en-US" altLang="ko-KR" i="1">
                            <a:latin typeface="Cambria Math" charset="0"/>
                            <a:ea typeface="Cambria Math" charset="0"/>
                            <a:cs typeface="Cambria Math" charset="0"/>
                          </a:rPr>
                          <m:t>−2</m:t>
                        </m:r>
                      </m:sub>
                      <m:sup>
                        <m:r>
                          <a:rPr lang="en-US" altLang="ko-KR" i="1">
                            <a:latin typeface="Cambria Math" charset="0"/>
                            <a:ea typeface="Cambria Math" charset="0"/>
                            <a:cs typeface="Cambria Math" charset="0"/>
                          </a:rPr>
                          <m:t>∗</m:t>
                        </m:r>
                      </m:sup>
                    </m:sSubSup>
                    <m:r>
                      <a:rPr lang="en-US" altLang="ko-KR" i="1">
                        <a:latin typeface="Cambria Math" charset="0"/>
                        <a:ea typeface="Cambria Math" charset="0"/>
                        <a:cs typeface="Cambria Math" charset="0"/>
                      </a:rPr>
                      <m:t>×</m:t>
                    </m:r>
                    <m:r>
                      <a:rPr lang="en-US" altLang="ko-KR" i="1">
                        <a:latin typeface="Cambria Math" charset="0"/>
                        <a:ea typeface="Cambria Math" charset="0"/>
                        <a:cs typeface="Cambria Math" charset="0"/>
                      </a:rPr>
                      <m:t>𝑆𝐸</m:t>
                    </m:r>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𝑏</m:t>
                            </m:r>
                          </m:e>
                          <m:sub>
                            <m:r>
                              <a:rPr lang="en-US" altLang="ko-KR" i="1">
                                <a:latin typeface="Cambria Math" charset="0"/>
                                <a:ea typeface="Cambria Math" charset="0"/>
                                <a:cs typeface="Cambria Math" charset="0"/>
                              </a:rPr>
                              <m:t>1</m:t>
                            </m:r>
                          </m:sub>
                        </m:sSub>
                      </m:e>
                    </m:d>
                  </m:oMath>
                </a14:m>
                <a:endParaRPr lang="en-US" altLang="ko-KR" dirty="0">
                  <a:latin typeface="Seravek Light" charset="0"/>
                  <a:ea typeface="Cambria Math" charset="0"/>
                  <a:cs typeface="Cambria Math"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Standard errors for predicted values:  </a:t>
                </a:r>
                <a14:m>
                  <m:oMath xmlns:m="http://schemas.openxmlformats.org/officeDocument/2006/math">
                    <m:sSub>
                      <m:sSubPr>
                        <m:ctrlPr>
                          <a:rPr lang="en-US" altLang="ko-KR" i="1">
                            <a:latin typeface="Cambria Math" panose="02040503050406030204" pitchFamily="18" charset="0"/>
                            <a:ea typeface="Seravek Light" charset="0"/>
                            <a:cs typeface="Seravek Light" charset="0"/>
                          </a:rPr>
                        </m:ctrlPr>
                      </m:sSubPr>
                      <m:e>
                        <m:acc>
                          <m:accPr>
                            <m:chr m:val="̂"/>
                            <m:ctrlPr>
                              <a:rPr lang="en-US" altLang="ko-KR" i="1">
                                <a:latin typeface="Cambria Math" panose="02040503050406030204" pitchFamily="18" charset="0"/>
                                <a:ea typeface="Seravek Light" charset="0"/>
                                <a:cs typeface="Seravek Light" charset="0"/>
                              </a:rPr>
                            </m:ctrlPr>
                          </m:accPr>
                          <m:e>
                            <m:r>
                              <a:rPr lang="en-US" altLang="ko-KR" i="1">
                                <a:latin typeface="Cambria Math" charset="0"/>
                                <a:ea typeface="Seravek Light" charset="0"/>
                                <a:cs typeface="Seravek Light" charset="0"/>
                              </a:rPr>
                              <m:t>𝑦</m:t>
                            </m:r>
                          </m:e>
                        </m:acc>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𝑡</m:t>
                        </m:r>
                      </m:e>
                      <m:sub>
                        <m:r>
                          <a:rPr lang="en-US" altLang="ko-KR" i="1">
                            <a:latin typeface="Cambria Math" charset="0"/>
                            <a:ea typeface="Cambria Math" charset="0"/>
                            <a:cs typeface="Cambria Math" charset="0"/>
                          </a:rPr>
                          <m:t>𝑛</m:t>
                        </m:r>
                        <m:r>
                          <a:rPr lang="en-US" altLang="ko-KR" i="1">
                            <a:latin typeface="Cambria Math" charset="0"/>
                            <a:ea typeface="Cambria Math" charset="0"/>
                            <a:cs typeface="Cambria Math" charset="0"/>
                          </a:rPr>
                          <m:t>−2</m:t>
                        </m:r>
                      </m:sub>
                      <m:sup>
                        <m:r>
                          <a:rPr lang="en-US" altLang="ko-KR" i="1">
                            <a:latin typeface="Cambria Math" charset="0"/>
                            <a:ea typeface="Cambria Math" charset="0"/>
                            <a:cs typeface="Cambria Math" charset="0"/>
                          </a:rPr>
                          <m:t>∗</m:t>
                        </m:r>
                      </m:sup>
                    </m:sSubSup>
                    <m:r>
                      <a:rPr lang="en-US" altLang="ko-KR" i="1">
                        <a:latin typeface="Cambria Math" charset="0"/>
                        <a:ea typeface="Cambria Math" charset="0"/>
                        <a:cs typeface="Cambria Math" charset="0"/>
                      </a:rPr>
                      <m:t>× </m:t>
                    </m:r>
                    <m:r>
                      <a:rPr lang="en-US" altLang="ko-KR" i="1">
                        <a:latin typeface="Cambria Math" charset="0"/>
                        <a:ea typeface="Cambria Math" charset="0"/>
                        <a:cs typeface="Cambria Math" charset="0"/>
                      </a:rPr>
                      <m:t>𝑆𝐸</m:t>
                    </m:r>
                  </m:oMath>
                </a14:m>
                <a:endParaRPr lang="en-US" altLang="ko-KR" sz="1000" dirty="0">
                  <a:latin typeface="Seravek Light" charset="0"/>
                  <a:ea typeface="Seravek Light" charset="0"/>
                  <a:cs typeface="Seravek Light" charset="0"/>
                </a:endParaRPr>
              </a:p>
              <a:p>
                <a:pPr marL="1200150" lvl="4" indent="-285750">
                  <a:lnSpc>
                    <a:spcPct val="150000"/>
                  </a:lnSpc>
                  <a:buFont typeface="Arial" charset="0"/>
                  <a:buChar char="•"/>
                </a:pPr>
                <a:r>
                  <a:rPr lang="en-US" altLang="ko-KR" b="1" dirty="0">
                    <a:solidFill>
                      <a:schemeClr val="accent6">
                        <a:lumMod val="75000"/>
                      </a:schemeClr>
                    </a:solidFill>
                    <a:latin typeface="Seravek Light" charset="0"/>
                    <a:ea typeface="Seravek Light" charset="0"/>
                    <a:cs typeface="Seravek Light" charset="0"/>
                  </a:rPr>
                  <a:t>Mean</a:t>
                </a:r>
                <a:r>
                  <a:rPr lang="en-US" altLang="ko-KR" dirty="0">
                    <a:latin typeface="Seravek Light" charset="0"/>
                    <a:ea typeface="Seravek Light" charset="0"/>
                    <a:cs typeface="Seravek Light" charset="0"/>
                  </a:rPr>
                  <a:t>: </a:t>
                </a:r>
                <a14:m>
                  <m:oMath xmlns:m="http://schemas.openxmlformats.org/officeDocument/2006/math">
                    <m:r>
                      <a:rPr lang="en-US" altLang="ko-KR" i="1">
                        <a:latin typeface="Cambria Math" charset="0"/>
                        <a:ea typeface="Seravek Light" charset="0"/>
                        <a:cs typeface="Seravek Light" charset="0"/>
                      </a:rPr>
                      <m:t>𝑆𝐸</m:t>
                    </m:r>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acc>
                              <m:accPr>
                                <m:chr m:val="̂"/>
                                <m:ctrlPr>
                                  <a:rPr lang="en-US" altLang="ko-KR" i="1">
                                    <a:latin typeface="Cambria Math" panose="02040503050406030204" pitchFamily="18" charset="0"/>
                                    <a:ea typeface="Seravek Light" charset="0"/>
                                    <a:cs typeface="Seravek Light" charset="0"/>
                                  </a:rPr>
                                </m:ctrlPr>
                              </m:accPr>
                              <m:e>
                                <m:r>
                                  <a:rPr lang="en-US" altLang="ko-KR" i="1">
                                    <a:latin typeface="Cambria Math" charset="0"/>
                                    <a:ea typeface="Cambria Math" charset="0"/>
                                    <a:cs typeface="Cambria Math" charset="0"/>
                                  </a:rPr>
                                  <m:t>𝜇</m:t>
                                </m:r>
                              </m:e>
                            </m:acc>
                          </m:e>
                          <m:sub>
                            <m:r>
                              <a:rPr lang="en-US" altLang="ko-KR" i="1">
                                <a:latin typeface="Cambria Math" charset="0"/>
                                <a:ea typeface="Cambria Math" charset="0"/>
                                <a:cs typeface="Cambria Math" charset="0"/>
                              </a:rPr>
                              <m:t>𝜈</m:t>
                            </m:r>
                          </m:sub>
                        </m:sSub>
                      </m:e>
                    </m:d>
                    <m:r>
                      <a:rPr lang="en-US" altLang="ko-KR" i="1">
                        <a:latin typeface="Cambria Math" charset="0"/>
                        <a:ea typeface="Seravek Light" charset="0"/>
                        <a:cs typeface="Seravek Light" charset="0"/>
                      </a:rPr>
                      <m:t>=</m:t>
                    </m:r>
                    <m:rad>
                      <m:radPr>
                        <m:degHide m:val="on"/>
                        <m:ctrlPr>
                          <a:rPr lang="en-US" altLang="ko-KR" i="1">
                            <a:latin typeface="Cambria Math" panose="02040503050406030204" pitchFamily="18" charset="0"/>
                            <a:ea typeface="Seravek Light" charset="0"/>
                            <a:cs typeface="Seravek Light" charset="0"/>
                          </a:rPr>
                        </m:ctrlPr>
                      </m:radPr>
                      <m:deg/>
                      <m:e>
                        <m:sSup>
                          <m:sSupPr>
                            <m:ctrlPr>
                              <a:rPr lang="en-US" altLang="ko-KR" i="1">
                                <a:latin typeface="Cambria Math" panose="02040503050406030204" pitchFamily="18" charset="0"/>
                                <a:ea typeface="Seravek Light" charset="0"/>
                                <a:cs typeface="Seravek Light" charset="0"/>
                              </a:rPr>
                            </m:ctrlPr>
                          </m:sSupPr>
                          <m:e>
                            <m:r>
                              <a:rPr lang="en-US" altLang="ko-KR" i="1">
                                <a:latin typeface="Cambria Math" charset="0"/>
                                <a:ea typeface="Seravek Light" charset="0"/>
                                <a:cs typeface="Seravek Light" charset="0"/>
                              </a:rPr>
                              <m:t>𝑆𝐸</m:t>
                            </m:r>
                          </m:e>
                          <m:sup>
                            <m:r>
                              <a:rPr lang="en-US" altLang="ko-KR" i="1">
                                <a:latin typeface="Cambria Math" charset="0"/>
                                <a:ea typeface="Seravek Light" charset="0"/>
                                <a:cs typeface="Seravek Light" charset="0"/>
                              </a:rPr>
                              <m:t>2</m:t>
                            </m:r>
                          </m:sup>
                        </m:sSup>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e>
                        </m:d>
                        <m:r>
                          <a:rPr lang="en-US" altLang="ko-KR" i="1">
                            <a:latin typeface="Cambria Math" charset="0"/>
                            <a:ea typeface="Cambria Math" charset="0"/>
                            <a:cs typeface="Cambria Math" charset="0"/>
                          </a:rPr>
                          <m:t>×</m:t>
                        </m:r>
                        <m:sSup>
                          <m:sSupPr>
                            <m:ctrlPr>
                              <a:rPr lang="en-US" altLang="ko-KR" i="1">
                                <a:latin typeface="Cambria Math" panose="02040503050406030204" pitchFamily="18" charset="0"/>
                                <a:ea typeface="Cambria Math" charset="0"/>
                                <a:cs typeface="Cambria Math" charset="0"/>
                              </a:rPr>
                            </m:ctrlPr>
                          </m:sSupPr>
                          <m:e>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𝑥</m:t>
                                    </m:r>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acc>
                                  <m:accPr>
                                    <m:chr m:val="̅"/>
                                    <m:ctrlPr>
                                      <a:rPr lang="en-US" altLang="ko-KR" i="1">
                                        <a:latin typeface="Cambria Math" panose="02040503050406030204" pitchFamily="18" charset="0"/>
                                        <a:ea typeface="Cambria Math" charset="0"/>
                                        <a:cs typeface="Cambria Math" charset="0"/>
                                      </a:rPr>
                                    </m:ctrlPr>
                                  </m:accPr>
                                  <m:e>
                                    <m:r>
                                      <a:rPr lang="en-US" altLang="ko-KR" i="1">
                                        <a:latin typeface="Cambria Math" charset="0"/>
                                        <a:ea typeface="Cambria Math" charset="0"/>
                                        <a:cs typeface="Cambria Math" charset="0"/>
                                      </a:rPr>
                                      <m:t>𝑥</m:t>
                                    </m:r>
                                  </m:e>
                                </m:acc>
                              </m:e>
                            </m:d>
                          </m:e>
                          <m:sup>
                            <m:r>
                              <a:rPr lang="en-US" altLang="ko-KR" i="1">
                                <a:latin typeface="Cambria Math" charset="0"/>
                                <a:ea typeface="Cambria Math" charset="0"/>
                                <a:cs typeface="Cambria Math" charset="0"/>
                              </a:rPr>
                              <m:t>2</m:t>
                            </m:r>
                          </m:sup>
                        </m:sSup>
                        <m:r>
                          <a:rPr lang="en-US" altLang="ko-KR" i="1">
                            <a:latin typeface="Cambria Math" charset="0"/>
                            <a:ea typeface="Cambria Math" charset="0"/>
                            <a:cs typeface="Cambria Math" charset="0"/>
                          </a:rPr>
                          <m:t>+</m:t>
                        </m:r>
                        <m:f>
                          <m:fPr>
                            <m:ctrlPr>
                              <a:rPr lang="mr-IN" altLang="ko-KR" i="1">
                                <a:latin typeface="Cambria Math" panose="02040503050406030204" pitchFamily="18" charset="0"/>
                                <a:ea typeface="Cambria Math" charset="0"/>
                                <a:cs typeface="Cambria Math" charset="0"/>
                              </a:rPr>
                            </m:ctrlPr>
                          </m:fPr>
                          <m:num>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𝑠</m:t>
                                </m:r>
                              </m:e>
                              <m:sub>
                                <m:r>
                                  <a:rPr lang="en-US" altLang="ko-KR" i="1">
                                    <a:latin typeface="Cambria Math" charset="0"/>
                                    <a:ea typeface="Cambria Math" charset="0"/>
                                    <a:cs typeface="Cambria Math" charset="0"/>
                                  </a:rPr>
                                  <m:t>𝑒</m:t>
                                </m:r>
                              </m:sub>
                              <m:sup>
                                <m:r>
                                  <a:rPr lang="en-US" altLang="ko-KR" i="1">
                                    <a:latin typeface="Cambria Math" charset="0"/>
                                    <a:ea typeface="Cambria Math" charset="0"/>
                                    <a:cs typeface="Cambria Math" charset="0"/>
                                  </a:rPr>
                                  <m:t>2</m:t>
                                </m:r>
                              </m:sup>
                            </m:sSubSup>
                          </m:num>
                          <m:den>
                            <m:r>
                              <a:rPr lang="en-US" altLang="ko-KR" i="1">
                                <a:latin typeface="Cambria Math" charset="0"/>
                                <a:ea typeface="Cambria Math" charset="0"/>
                                <a:cs typeface="Cambria Math" charset="0"/>
                              </a:rPr>
                              <m:t>𝑛</m:t>
                            </m:r>
                          </m:den>
                        </m:f>
                      </m:e>
                    </m:rad>
                    <m:r>
                      <a:rPr lang="en-US" altLang="ko-KR" b="0" i="0" smtClean="0">
                        <a:latin typeface="Cambria Math" charset="0"/>
                        <a:ea typeface="Cambria Math" charset="0"/>
                        <a:cs typeface="Cambria Math" charset="0"/>
                      </a:rPr>
                      <m:t>, </m:t>
                    </m:r>
                  </m:oMath>
                </a14:m>
                <a:r>
                  <a:rPr lang="en-US" altLang="ko-KR" b="1" dirty="0">
                    <a:solidFill>
                      <a:srgbClr val="7030A0"/>
                    </a:solidFill>
                    <a:latin typeface="Seravek Light" charset="0"/>
                    <a:ea typeface="Seravek Light" charset="0"/>
                    <a:cs typeface="Seravek Light" charset="0"/>
                  </a:rPr>
                  <a:t>Individual</a:t>
                </a:r>
                <a:r>
                  <a:rPr lang="en-US" altLang="ko-KR" dirty="0">
                    <a:latin typeface="Seravek Light" charset="0"/>
                    <a:ea typeface="Seravek Light" charset="0"/>
                    <a:cs typeface="Seravek Light" charset="0"/>
                  </a:rPr>
                  <a:t>: </a:t>
                </a:r>
                <a14:m>
                  <m:oMath xmlns:m="http://schemas.openxmlformats.org/officeDocument/2006/math">
                    <m:r>
                      <a:rPr lang="en-US" altLang="ko-KR" i="1">
                        <a:latin typeface="Cambria Math" charset="0"/>
                        <a:ea typeface="Seravek Light" charset="0"/>
                        <a:cs typeface="Seravek Light" charset="0"/>
                      </a:rPr>
                      <m:t>𝑆𝐸</m:t>
                    </m:r>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acc>
                              <m:accPr>
                                <m:chr m:val="̂"/>
                                <m:ctrlPr>
                                  <a:rPr lang="en-US" altLang="ko-KR" i="1">
                                    <a:latin typeface="Cambria Math" panose="02040503050406030204" pitchFamily="18" charset="0"/>
                                    <a:ea typeface="Seravek Light" charset="0"/>
                                    <a:cs typeface="Seravek Light" charset="0"/>
                                  </a:rPr>
                                </m:ctrlPr>
                              </m:accPr>
                              <m:e>
                                <m:r>
                                  <a:rPr lang="en-US" altLang="ko-KR" i="1">
                                    <a:latin typeface="Cambria Math" charset="0"/>
                                    <a:ea typeface="Seravek Light" charset="0"/>
                                    <a:cs typeface="Seravek Light" charset="0"/>
                                  </a:rPr>
                                  <m:t>𝑦</m:t>
                                </m:r>
                              </m:e>
                            </m:acc>
                          </m:e>
                          <m:sub>
                            <m:r>
                              <a:rPr lang="en-US" altLang="ko-KR" i="1">
                                <a:latin typeface="Cambria Math" charset="0"/>
                                <a:ea typeface="Cambria Math" charset="0"/>
                                <a:cs typeface="Cambria Math" charset="0"/>
                              </a:rPr>
                              <m:t>𝜈</m:t>
                            </m:r>
                          </m:sub>
                        </m:sSub>
                      </m:e>
                    </m:d>
                    <m:r>
                      <a:rPr lang="en-US" altLang="ko-KR" i="1">
                        <a:latin typeface="Cambria Math" charset="0"/>
                        <a:ea typeface="Seravek Light" charset="0"/>
                        <a:cs typeface="Seravek Light" charset="0"/>
                      </a:rPr>
                      <m:t>=</m:t>
                    </m:r>
                    <m:rad>
                      <m:radPr>
                        <m:degHide m:val="on"/>
                        <m:ctrlPr>
                          <a:rPr lang="en-US" altLang="ko-KR" i="1">
                            <a:latin typeface="Cambria Math" panose="02040503050406030204" pitchFamily="18" charset="0"/>
                            <a:ea typeface="Seravek Light" charset="0"/>
                            <a:cs typeface="Seravek Light" charset="0"/>
                          </a:rPr>
                        </m:ctrlPr>
                      </m:radPr>
                      <m:deg/>
                      <m:e>
                        <m:sSup>
                          <m:sSupPr>
                            <m:ctrlPr>
                              <a:rPr lang="en-US" altLang="ko-KR" i="1">
                                <a:latin typeface="Cambria Math" panose="02040503050406030204" pitchFamily="18" charset="0"/>
                                <a:ea typeface="Seravek Light" charset="0"/>
                                <a:cs typeface="Seravek Light" charset="0"/>
                              </a:rPr>
                            </m:ctrlPr>
                          </m:sSupPr>
                          <m:e>
                            <m:r>
                              <a:rPr lang="en-US" altLang="ko-KR" i="1">
                                <a:latin typeface="Cambria Math" charset="0"/>
                                <a:ea typeface="Seravek Light" charset="0"/>
                                <a:cs typeface="Seravek Light" charset="0"/>
                              </a:rPr>
                              <m:t>𝑆𝐸</m:t>
                            </m:r>
                          </m:e>
                          <m:sup>
                            <m:r>
                              <a:rPr lang="en-US" altLang="ko-KR" i="1">
                                <a:latin typeface="Cambria Math" charset="0"/>
                                <a:ea typeface="Seravek Light" charset="0"/>
                                <a:cs typeface="Seravek Light" charset="0"/>
                              </a:rPr>
                              <m:t>2</m:t>
                            </m:r>
                          </m:sup>
                        </m:sSup>
                        <m:d>
                          <m:dPr>
                            <m:ctrlPr>
                              <a:rPr lang="en-US" altLang="ko-KR" i="1">
                                <a:latin typeface="Cambria Math" panose="02040503050406030204" pitchFamily="18" charset="0"/>
                                <a:ea typeface="Seravek Light" charset="0"/>
                                <a:cs typeface="Seravek Light" charset="0"/>
                              </a:rPr>
                            </m:ctrlPr>
                          </m:dPr>
                          <m:e>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i="1">
                                    <a:latin typeface="Cambria Math" charset="0"/>
                                    <a:ea typeface="Seravek Light" charset="0"/>
                                    <a:cs typeface="Seravek Light" charset="0"/>
                                  </a:rPr>
                                  <m:t>1</m:t>
                                </m:r>
                              </m:sub>
                            </m:sSub>
                          </m:e>
                        </m:d>
                        <m:r>
                          <a:rPr lang="en-US" altLang="ko-KR" i="1">
                            <a:latin typeface="Cambria Math" charset="0"/>
                            <a:ea typeface="Cambria Math" charset="0"/>
                            <a:cs typeface="Cambria Math" charset="0"/>
                          </a:rPr>
                          <m:t>×</m:t>
                        </m:r>
                        <m:sSup>
                          <m:sSupPr>
                            <m:ctrlPr>
                              <a:rPr lang="en-US" altLang="ko-KR" i="1">
                                <a:latin typeface="Cambria Math" panose="02040503050406030204" pitchFamily="18" charset="0"/>
                                <a:ea typeface="Cambria Math" charset="0"/>
                                <a:cs typeface="Cambria Math" charset="0"/>
                              </a:rPr>
                            </m:ctrlPr>
                          </m:sSupPr>
                          <m:e>
                            <m:d>
                              <m:dPr>
                                <m:ctrlPr>
                                  <a:rPr lang="en-US" altLang="ko-KR" i="1">
                                    <a:latin typeface="Cambria Math" panose="02040503050406030204" pitchFamily="18" charset="0"/>
                                    <a:ea typeface="Cambria Math" charset="0"/>
                                    <a:cs typeface="Cambria Math" charset="0"/>
                                  </a:rPr>
                                </m:ctrlPr>
                              </m:dPr>
                              <m:e>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𝑥</m:t>
                                    </m:r>
                                  </m:e>
                                  <m:sub>
                                    <m:r>
                                      <a:rPr lang="en-US" altLang="ko-KR" i="1">
                                        <a:latin typeface="Cambria Math" charset="0"/>
                                        <a:ea typeface="Cambria Math" charset="0"/>
                                        <a:cs typeface="Cambria Math" charset="0"/>
                                      </a:rPr>
                                      <m:t>𝜈</m:t>
                                    </m:r>
                                  </m:sub>
                                </m:sSub>
                                <m:r>
                                  <a:rPr lang="en-US" altLang="ko-KR" i="1">
                                    <a:latin typeface="Cambria Math" charset="0"/>
                                    <a:ea typeface="Cambria Math" charset="0"/>
                                    <a:cs typeface="Cambria Math" charset="0"/>
                                  </a:rPr>
                                  <m:t>−</m:t>
                                </m:r>
                                <m:acc>
                                  <m:accPr>
                                    <m:chr m:val="̅"/>
                                    <m:ctrlPr>
                                      <a:rPr lang="en-US" altLang="ko-KR" i="1">
                                        <a:latin typeface="Cambria Math" panose="02040503050406030204" pitchFamily="18" charset="0"/>
                                        <a:ea typeface="Cambria Math" charset="0"/>
                                        <a:cs typeface="Cambria Math" charset="0"/>
                                      </a:rPr>
                                    </m:ctrlPr>
                                  </m:accPr>
                                  <m:e>
                                    <m:r>
                                      <a:rPr lang="en-US" altLang="ko-KR" i="1">
                                        <a:latin typeface="Cambria Math" charset="0"/>
                                        <a:ea typeface="Cambria Math" charset="0"/>
                                        <a:cs typeface="Cambria Math" charset="0"/>
                                      </a:rPr>
                                      <m:t>𝑥</m:t>
                                    </m:r>
                                  </m:e>
                                </m:acc>
                              </m:e>
                            </m:d>
                          </m:e>
                          <m:sup>
                            <m:r>
                              <a:rPr lang="en-US" altLang="ko-KR" i="1">
                                <a:latin typeface="Cambria Math" charset="0"/>
                                <a:ea typeface="Cambria Math" charset="0"/>
                                <a:cs typeface="Cambria Math" charset="0"/>
                              </a:rPr>
                              <m:t>2</m:t>
                            </m:r>
                          </m:sup>
                        </m:sSup>
                        <m:r>
                          <a:rPr lang="en-US" altLang="ko-KR" i="1">
                            <a:latin typeface="Cambria Math" charset="0"/>
                            <a:ea typeface="Cambria Math" charset="0"/>
                            <a:cs typeface="Cambria Math" charset="0"/>
                          </a:rPr>
                          <m:t>+</m:t>
                        </m:r>
                        <m:f>
                          <m:fPr>
                            <m:ctrlPr>
                              <a:rPr lang="mr-IN" altLang="ko-KR" i="1">
                                <a:latin typeface="Cambria Math" panose="02040503050406030204" pitchFamily="18" charset="0"/>
                                <a:ea typeface="Cambria Math" charset="0"/>
                                <a:cs typeface="Cambria Math" charset="0"/>
                              </a:rPr>
                            </m:ctrlPr>
                          </m:fPr>
                          <m:num>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𝑠</m:t>
                                </m:r>
                              </m:e>
                              <m:sub>
                                <m:r>
                                  <a:rPr lang="en-US" altLang="ko-KR" i="1">
                                    <a:latin typeface="Cambria Math" charset="0"/>
                                    <a:ea typeface="Cambria Math" charset="0"/>
                                    <a:cs typeface="Cambria Math" charset="0"/>
                                  </a:rPr>
                                  <m:t>𝑒</m:t>
                                </m:r>
                              </m:sub>
                              <m:sup>
                                <m:r>
                                  <a:rPr lang="en-US" altLang="ko-KR" i="1">
                                    <a:latin typeface="Cambria Math" charset="0"/>
                                    <a:ea typeface="Cambria Math" charset="0"/>
                                    <a:cs typeface="Cambria Math" charset="0"/>
                                  </a:rPr>
                                  <m:t>2</m:t>
                                </m:r>
                              </m:sup>
                            </m:sSubSup>
                          </m:num>
                          <m:den>
                            <m:r>
                              <a:rPr lang="en-US" altLang="ko-KR" i="1">
                                <a:latin typeface="Cambria Math" charset="0"/>
                                <a:ea typeface="Cambria Math" charset="0"/>
                                <a:cs typeface="Cambria Math" charset="0"/>
                              </a:rPr>
                              <m:t>𝑛</m:t>
                            </m:r>
                          </m:den>
                        </m:f>
                        <m:r>
                          <a:rPr lang="en-US" altLang="ko-KR" i="1">
                            <a:latin typeface="Cambria Math" charset="0"/>
                            <a:ea typeface="Cambria Math" charset="0"/>
                            <a:cs typeface="Cambria Math" charset="0"/>
                          </a:rPr>
                          <m:t>+</m:t>
                        </m:r>
                        <m:sSubSup>
                          <m:sSubSupPr>
                            <m:ctrlPr>
                              <a:rPr lang="en-US" altLang="ko-KR" i="1">
                                <a:latin typeface="Cambria Math" panose="02040503050406030204" pitchFamily="18" charset="0"/>
                                <a:ea typeface="Cambria Math" charset="0"/>
                                <a:cs typeface="Cambria Math" charset="0"/>
                              </a:rPr>
                            </m:ctrlPr>
                          </m:sSubSupPr>
                          <m:e>
                            <m:r>
                              <a:rPr lang="en-US" altLang="ko-KR" i="1">
                                <a:latin typeface="Cambria Math" charset="0"/>
                                <a:ea typeface="Cambria Math" charset="0"/>
                                <a:cs typeface="Cambria Math" charset="0"/>
                              </a:rPr>
                              <m:t>𝑠</m:t>
                            </m:r>
                          </m:e>
                          <m:sub>
                            <m:r>
                              <a:rPr lang="en-US" altLang="ko-KR" i="1">
                                <a:latin typeface="Cambria Math" charset="0"/>
                                <a:ea typeface="Cambria Math" charset="0"/>
                                <a:cs typeface="Cambria Math" charset="0"/>
                              </a:rPr>
                              <m:t>𝑒</m:t>
                            </m:r>
                          </m:sub>
                          <m:sup>
                            <m:r>
                              <a:rPr lang="en-US" altLang="ko-KR" i="1">
                                <a:latin typeface="Cambria Math" charset="0"/>
                                <a:ea typeface="Cambria Math" charset="0"/>
                                <a:cs typeface="Cambria Math" charset="0"/>
                              </a:rPr>
                              <m:t>2</m:t>
                            </m:r>
                          </m:sup>
                        </m:sSubSup>
                      </m:e>
                    </m:rad>
                  </m:oMath>
                </a14:m>
                <a:endParaRPr lang="en-US" altLang="ko-KR" dirty="0">
                  <a:latin typeface="Seravek Light" charset="0"/>
                  <a:ea typeface="Seravek Light" charset="0"/>
                  <a:cs typeface="Seravek Light" charset="0"/>
                </a:endParaRPr>
              </a:p>
            </p:txBody>
          </p:sp>
        </mc:Choice>
        <mc:Fallback xmlns="">
          <p:sp>
            <p:nvSpPr>
              <p:cNvPr id="12" name="텍스트 상자 11"/>
              <p:cNvSpPr txBox="1">
                <a:spLocks noRot="1" noChangeAspect="1" noMove="1" noResize="1" noEditPoints="1" noAdjustHandles="1" noChangeArrowheads="1" noChangeShapeType="1" noTextEdit="1"/>
              </p:cNvSpPr>
              <p:nvPr/>
            </p:nvSpPr>
            <p:spPr>
              <a:xfrm>
                <a:off x="928453" y="903211"/>
                <a:ext cx="10943650" cy="4821320"/>
              </a:xfrm>
              <a:prstGeom prst="rect">
                <a:avLst/>
              </a:prstGeom>
              <a:blipFill rotWithShape="0">
                <a:blip r:embed="rId6"/>
                <a:stretch>
                  <a:fillRect l="-445"/>
                </a:stretch>
              </a:blipFill>
            </p:spPr>
            <p:txBody>
              <a:bodyPr/>
              <a:lstStyle/>
              <a:p>
                <a:r>
                  <a:rPr lang="ko-KR" altLang="en-US">
                    <a:noFill/>
                  </a:rPr>
                  <a:t> </a:t>
                </a:r>
              </a:p>
            </p:txBody>
          </p:sp>
        </mc:Fallback>
      </mc:AlternateContent>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spTree>
    <p:extLst>
      <p:ext uri="{BB962C8B-B14F-4D97-AF65-F5344CB8AC3E}">
        <p14:creationId xmlns:p14="http://schemas.microsoft.com/office/powerpoint/2010/main" val="174166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54117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4" name="직사각형 3"/>
          <p:cNvSpPr/>
          <p:nvPr/>
        </p:nvSpPr>
        <p:spPr>
          <a:xfrm>
            <a:off x="69202" y="116699"/>
            <a:ext cx="2884059" cy="338554"/>
          </a:xfrm>
          <a:prstGeom prst="rect">
            <a:avLst/>
          </a:prstGeom>
        </p:spPr>
        <p:txBody>
          <a:bodyPr wrap="none">
            <a:spAutoFit/>
          </a:bodyPr>
          <a:lstStyle/>
          <a:p>
            <a:r>
              <a:rPr lang="en-US" altLang="ko-KR" sz="1600" dirty="0">
                <a:latin typeface="Seravek Light" charset="0"/>
                <a:ea typeface="Seravek Light" charset="0"/>
                <a:cs typeface="Seravek Light" charset="0"/>
              </a:rPr>
              <a:t>GBME </a:t>
            </a:r>
            <a:r>
              <a:rPr lang="ko-KR" altLang="en-US" sz="1600" dirty="0">
                <a:latin typeface="Seravek Light" charset="0"/>
                <a:ea typeface="Seravek Light" charset="0"/>
                <a:cs typeface="Seravek Light" charset="0"/>
              </a:rPr>
              <a:t>Probability and Statistics</a:t>
            </a:r>
          </a:p>
        </p:txBody>
      </p:sp>
      <p:sp>
        <p:nvSpPr>
          <p:cNvPr id="10" name="직사각형 9"/>
          <p:cNvSpPr/>
          <p:nvPr/>
        </p:nvSpPr>
        <p:spPr>
          <a:xfrm>
            <a:off x="9782467" y="102769"/>
            <a:ext cx="2301508" cy="338554"/>
          </a:xfrm>
          <a:prstGeom prst="rect">
            <a:avLst/>
          </a:prstGeom>
        </p:spPr>
        <p:txBody>
          <a:bodyPr wrap="square">
            <a:spAutoFit/>
          </a:bodyPr>
          <a:lstStyle/>
          <a:p>
            <a:pPr algn="r"/>
            <a:r>
              <a:rPr lang="en-US" altLang="ko-KR" sz="1600" dirty="0">
                <a:latin typeface="Seravek Light" charset="0"/>
                <a:ea typeface="Seravek Light" charset="0"/>
                <a:cs typeface="Seravek Light" charset="0"/>
              </a:rPr>
              <a:t>Lecture 22</a:t>
            </a:r>
            <a:endParaRPr lang="ko-KR" altLang="en-US" sz="1600" dirty="0">
              <a:latin typeface="Seravek Light" charset="0"/>
              <a:ea typeface="Seravek Light" charset="0"/>
              <a:cs typeface="Seravek Light" charset="0"/>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14" name="직사각형 13"/>
          <p:cNvSpPr/>
          <p:nvPr/>
        </p:nvSpPr>
        <p:spPr>
          <a:xfrm>
            <a:off x="2776839" y="2120740"/>
            <a:ext cx="6638420" cy="1569660"/>
          </a:xfrm>
          <a:prstGeom prst="rect">
            <a:avLst/>
          </a:prstGeom>
        </p:spPr>
        <p:txBody>
          <a:bodyPr wrap="none">
            <a:spAutoFit/>
          </a:bodyPr>
          <a:lstStyle/>
          <a:p>
            <a:pPr algn="ctr"/>
            <a:r>
              <a:rPr lang="en-US" altLang="ko-KR" sz="4800" dirty="0">
                <a:solidFill>
                  <a:schemeClr val="accent6">
                    <a:lumMod val="75000"/>
                  </a:schemeClr>
                </a:solidFill>
                <a:latin typeface="Seravek Light" charset="0"/>
                <a:ea typeface="Seravek Light" charset="0"/>
                <a:cs typeface="Seravek Light" charset="0"/>
              </a:rPr>
              <a:t>Lecture 22</a:t>
            </a:r>
            <a:endParaRPr lang="en-US" altLang="ko-KR" sz="4800" dirty="0">
              <a:latin typeface="Seravek Light" charset="0"/>
              <a:ea typeface="Seravek Light" charset="0"/>
              <a:cs typeface="Seravek Light" charset="0"/>
            </a:endParaRPr>
          </a:p>
          <a:p>
            <a:pPr algn="ctr"/>
            <a:r>
              <a:rPr lang="en-US" altLang="ko-KR" sz="4800" dirty="0">
                <a:latin typeface="Seravek Light" charset="0"/>
                <a:ea typeface="Seravek Light" charset="0"/>
                <a:cs typeface="Seravek Light" charset="0"/>
              </a:rPr>
              <a:t>Inferences for Regression</a:t>
            </a:r>
          </a:p>
        </p:txBody>
      </p:sp>
    </p:spTree>
    <p:extLst>
      <p:ext uri="{BB962C8B-B14F-4D97-AF65-F5344CB8AC3E}">
        <p14:creationId xmlns:p14="http://schemas.microsoft.com/office/powerpoint/2010/main" val="205552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3008581" cy="523220"/>
          </a:xfrm>
          <a:prstGeom prst="rect">
            <a:avLst/>
          </a:prstGeom>
        </p:spPr>
        <p:txBody>
          <a:bodyPr wrap="none">
            <a:spAutoFit/>
          </a:bodyPr>
          <a:lstStyle/>
          <a:p>
            <a:r>
              <a:rPr lang="en-US" altLang="ko-KR" sz="2800" dirty="0">
                <a:latin typeface="Seravek" charset="0"/>
                <a:ea typeface="Seravek" charset="0"/>
                <a:cs typeface="Seravek" charset="0"/>
              </a:rPr>
              <a:t>Review: Key Points</a:t>
            </a:r>
            <a:endParaRPr lang="ko-KR" altLang="en-US" sz="28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12" name="텍스트 상자 11"/>
              <p:cNvSpPr txBox="1"/>
              <p:nvPr/>
            </p:nvSpPr>
            <p:spPr>
              <a:xfrm>
                <a:off x="928453" y="879451"/>
                <a:ext cx="10943650" cy="4109779"/>
              </a:xfrm>
              <a:prstGeom prst="rect">
                <a:avLst/>
              </a:prstGeom>
              <a:noFill/>
            </p:spPr>
            <p:txBody>
              <a:bodyPr wrap="square" rtlCol="0">
                <a:spAutoFit/>
              </a:bodyPr>
              <a:lstStyle/>
              <a:p>
                <a:pPr>
                  <a:lnSpc>
                    <a:spcPct val="150000"/>
                  </a:lnSpc>
                </a:pPr>
                <a:r>
                  <a:rPr lang="en-US" altLang="ko-KR" b="1" dirty="0">
                    <a:solidFill>
                      <a:srgbClr val="002060"/>
                    </a:solidFill>
                    <a:latin typeface="Seravek Light" charset="0"/>
                    <a:ea typeface="Seravek Light" charset="0"/>
                    <a:cs typeface="Seravek Light" charset="0"/>
                  </a:rPr>
                  <a:t>Chapter 26: Comparing Counts</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Goodness-of-fit tests: </a:t>
                </a:r>
                <a14:m>
                  <m:oMath xmlns:m="http://schemas.openxmlformats.org/officeDocument/2006/math">
                    <m:sSup>
                      <m:sSupPr>
                        <m:ctrlPr>
                          <a:rPr lang="en-US" altLang="ko-KR" i="1">
                            <a:latin typeface="Cambria Math" panose="02040503050406030204" pitchFamily="18" charset="0"/>
                            <a:ea typeface="Seravek Light" charset="0"/>
                            <a:cs typeface="Seravek Light" charset="0"/>
                          </a:rPr>
                        </m:ctrlPr>
                      </m:sSupPr>
                      <m:e>
                        <m:r>
                          <a:rPr lang="en-US" altLang="ko-KR" i="1">
                            <a:latin typeface="Cambria Math" charset="0"/>
                            <a:ea typeface="Cambria Math" charset="0"/>
                            <a:cs typeface="Cambria Math" charset="0"/>
                          </a:rPr>
                          <m:t>𝜒</m:t>
                        </m:r>
                      </m:e>
                      <m:sup>
                        <m:r>
                          <a:rPr lang="en-US" altLang="ko-KR" i="1">
                            <a:latin typeface="Cambria Math" charset="0"/>
                            <a:ea typeface="Seravek Light" charset="0"/>
                            <a:cs typeface="Seravek Light" charset="0"/>
                          </a:rPr>
                          <m:t>2</m:t>
                        </m:r>
                      </m:sup>
                    </m:sSup>
                    <m:r>
                      <a:rPr lang="en-US" altLang="ko-KR" i="1">
                        <a:latin typeface="Cambria Math" charset="0"/>
                        <a:ea typeface="Seravek Light" charset="0"/>
                        <a:cs typeface="Seravek Light" charset="0"/>
                      </a:rPr>
                      <m:t>=</m:t>
                    </m:r>
                    <m:nary>
                      <m:naryPr>
                        <m:chr m:val="∑"/>
                        <m:subHide m:val="on"/>
                        <m:supHide m:val="on"/>
                        <m:ctrlPr>
                          <a:rPr lang="en-US" altLang="ko-KR" i="1">
                            <a:latin typeface="Cambria Math" panose="02040503050406030204" pitchFamily="18" charset="0"/>
                            <a:ea typeface="Seravek Light" charset="0"/>
                            <a:cs typeface="Seravek Light" charset="0"/>
                          </a:rPr>
                        </m:ctrlPr>
                      </m:naryPr>
                      <m:sub/>
                      <m:sup/>
                      <m:e>
                        <m:f>
                          <m:fPr>
                            <m:ctrlPr>
                              <a:rPr lang="mr-IN" altLang="ko-KR" i="1">
                                <a:latin typeface="Cambria Math" panose="02040503050406030204" pitchFamily="18" charset="0"/>
                                <a:ea typeface="Seravek Light" charset="0"/>
                                <a:cs typeface="Seravek Light" charset="0"/>
                              </a:rPr>
                            </m:ctrlPr>
                          </m:fPr>
                          <m:num>
                            <m:sSup>
                              <m:sSupPr>
                                <m:ctrlPr>
                                  <a:rPr lang="mr-IN" altLang="ko-KR" i="1">
                                    <a:latin typeface="Cambria Math" panose="02040503050406030204" pitchFamily="18" charset="0"/>
                                    <a:ea typeface="Seravek Light" charset="0"/>
                                    <a:cs typeface="Seravek Light" charset="0"/>
                                  </a:rPr>
                                </m:ctrlPr>
                              </m:sSupPr>
                              <m:e>
                                <m:r>
                                  <a:rPr lang="en-US" altLang="ko-KR" i="1">
                                    <a:latin typeface="Cambria Math" charset="0"/>
                                    <a:ea typeface="Seravek Light" charset="0"/>
                                    <a:cs typeface="Seravek Light" charset="0"/>
                                  </a:rPr>
                                  <m:t>(</m:t>
                                </m:r>
                                <m:r>
                                  <a:rPr lang="en-US" altLang="ko-KR" i="1">
                                    <a:latin typeface="Cambria Math" charset="0"/>
                                    <a:ea typeface="Seravek Light" charset="0"/>
                                    <a:cs typeface="Seravek Light" charset="0"/>
                                  </a:rPr>
                                  <m:t>𝑂𝑏𝑠</m:t>
                                </m:r>
                                <m:r>
                                  <a:rPr lang="en-US" altLang="ko-KR" i="1">
                                    <a:latin typeface="Cambria Math" charset="0"/>
                                    <a:ea typeface="Seravek Light" charset="0"/>
                                    <a:cs typeface="Seravek Light" charset="0"/>
                                  </a:rPr>
                                  <m:t> −</m:t>
                                </m:r>
                                <m:r>
                                  <a:rPr lang="en-US" altLang="ko-KR" i="1">
                                    <a:latin typeface="Cambria Math" charset="0"/>
                                    <a:ea typeface="Seravek Light" charset="0"/>
                                    <a:cs typeface="Seravek Light" charset="0"/>
                                  </a:rPr>
                                  <m:t>𝐸𝑥𝑝</m:t>
                                </m:r>
                                <m:r>
                                  <a:rPr lang="en-US" altLang="ko-KR" i="1">
                                    <a:latin typeface="Cambria Math" charset="0"/>
                                    <a:ea typeface="Seravek Light" charset="0"/>
                                    <a:cs typeface="Seravek Light" charset="0"/>
                                  </a:rPr>
                                  <m:t>)</m:t>
                                </m:r>
                              </m:e>
                              <m:sup>
                                <m:r>
                                  <a:rPr lang="en-US" altLang="ko-KR" i="1">
                                    <a:latin typeface="Cambria Math" charset="0"/>
                                    <a:ea typeface="Seravek Light" charset="0"/>
                                    <a:cs typeface="Seravek Light" charset="0"/>
                                  </a:rPr>
                                  <m:t>2</m:t>
                                </m:r>
                              </m:sup>
                            </m:sSup>
                          </m:num>
                          <m:den>
                            <m:r>
                              <a:rPr lang="en-US" altLang="ko-KR" i="1">
                                <a:latin typeface="Cambria Math" charset="0"/>
                                <a:ea typeface="Seravek Light" charset="0"/>
                                <a:cs typeface="Seravek Light" charset="0"/>
                              </a:rPr>
                              <m:t>𝐸𝑥𝑝</m:t>
                            </m:r>
                          </m:den>
                        </m:f>
                      </m:e>
                    </m:nary>
                  </m:oMath>
                </a14:m>
                <a:endParaRPr lang="en-US" altLang="ko-KR" dirty="0">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Assumption and conditions: </a:t>
                </a:r>
              </a:p>
              <a:p>
                <a:pPr marL="742950" lvl="3" indent="-285750">
                  <a:lnSpc>
                    <a:spcPct val="150000"/>
                  </a:lnSpc>
                  <a:buFont typeface="Arial" charset="0"/>
                  <a:buChar char="•"/>
                </a:pPr>
                <a:r>
                  <a:rPr lang="en-US" altLang="ko-KR" dirty="0">
                    <a:latin typeface="Seravek Light" charset="0"/>
                    <a:ea typeface="Seravek Light" charset="0"/>
                    <a:cs typeface="Seravek Light" charset="0"/>
                  </a:rPr>
                  <a:t>counted data condition, independence assumption, expected cell frequency condition</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Chi-square distribution:</a:t>
                </a:r>
                <a:r>
                  <a:rPr lang="en-US" altLang="ko-KR" dirty="0">
                    <a:latin typeface="Seravek Light" charset="0"/>
                    <a:ea typeface="Seravek Light" charset="0"/>
                    <a:cs typeface="Seravek Light" charset="0"/>
                  </a:rPr>
                  <a:t> only positive, right skewed, mode: </a:t>
                </a:r>
                <a:r>
                  <a:rPr lang="en-US" altLang="ko-KR" i="1" dirty="0">
                    <a:latin typeface="Seravek Light" charset="0"/>
                    <a:ea typeface="Seravek Light" charset="0"/>
                    <a:cs typeface="Seravek Light" charset="0"/>
                  </a:rPr>
                  <a:t>df</a:t>
                </a:r>
                <a:r>
                  <a:rPr lang="en-US" altLang="ko-KR" dirty="0">
                    <a:latin typeface="Seravek Light" charset="0"/>
                    <a:ea typeface="Seravek Light" charset="0"/>
                    <a:cs typeface="Seravek Light" charset="0"/>
                  </a:rPr>
                  <a:t>-2, mean: </a:t>
                </a:r>
                <a:r>
                  <a:rPr lang="en-US" altLang="ko-KR" i="1" dirty="0" err="1">
                    <a:latin typeface="Seravek Light" charset="0"/>
                    <a:ea typeface="Seravek Light" charset="0"/>
                    <a:cs typeface="Seravek Light" charset="0"/>
                  </a:rPr>
                  <a:t>df</a:t>
                </a:r>
                <a:endParaRPr lang="en-US" altLang="ko-KR" i="1" dirty="0">
                  <a:latin typeface="Seravek Light" charset="0"/>
                  <a:ea typeface="Seravek Light" charset="0"/>
                  <a:cs typeface="Seravek Light" charset="0"/>
                </a:endParaRPr>
              </a:p>
              <a:p>
                <a:pPr marL="285750" lvl="2" indent="-285750">
                  <a:lnSpc>
                    <a:spcPct val="150000"/>
                  </a:lnSpc>
                  <a:buFont typeface="Arial" charset="0"/>
                  <a:buChar char="•"/>
                </a:pPr>
                <a:r>
                  <a:rPr lang="en-US" altLang="ko-KR" dirty="0">
                    <a:latin typeface="Seravek Light" charset="0"/>
                    <a:ea typeface="Seravek Light" charset="0"/>
                    <a:cs typeface="Seravek Light" charset="0"/>
                  </a:rPr>
                  <a:t>Chi-square test for a one-way count table</a:t>
                </a:r>
              </a:p>
              <a:p>
                <a:pPr marL="285750" lvl="2" indent="-285750">
                  <a:lnSpc>
                    <a:spcPct val="150000"/>
                  </a:lnSpc>
                  <a:buFont typeface="Arial" charset="0"/>
                  <a:buChar char="•"/>
                </a:pPr>
                <a:r>
                  <a:rPr lang="en-US" altLang="ko-KR" dirty="0">
                    <a:latin typeface="Seravek Light" charset="0"/>
                    <a:ea typeface="Seravek Light" charset="0"/>
                    <a:cs typeface="Seravek Light" charset="0"/>
                  </a:rPr>
                  <a:t>Chi-square test for a two-way table: Chi-square test of homogeneity</a:t>
                </a:r>
              </a:p>
              <a:p>
                <a:pPr marL="285750" lvl="2" indent="-285750">
                  <a:lnSpc>
                    <a:spcPct val="150000"/>
                  </a:lnSpc>
                  <a:buFont typeface="Arial" charset="0"/>
                  <a:buChar char="•"/>
                </a:pPr>
                <a:r>
                  <a:rPr lang="en-US" altLang="ko-KR" dirty="0">
                    <a:latin typeface="Seravek Light" charset="0"/>
                    <a:ea typeface="Seravek Light" charset="0"/>
                    <a:cs typeface="Seravek Light" charset="0"/>
                  </a:rPr>
                  <a:t>Chi-square test for a contingency table: Chi-square test of independence</a:t>
                </a:r>
              </a:p>
              <a:p>
                <a:pPr marL="285750" lvl="2" indent="-285750">
                  <a:lnSpc>
                    <a:spcPct val="150000"/>
                  </a:lnSpc>
                  <a:buFont typeface="Arial" charset="0"/>
                  <a:buChar char="•"/>
                </a:pPr>
                <a:endParaRPr lang="en-US" altLang="ko-KR" dirty="0">
                  <a:latin typeface="Seravek Light" charset="0"/>
                  <a:ea typeface="Seravek Light" charset="0"/>
                  <a:cs typeface="Seravek Light" charset="0"/>
                </a:endParaRPr>
              </a:p>
            </p:txBody>
          </p:sp>
        </mc:Choice>
        <mc:Fallback xmlns="">
          <p:sp>
            <p:nvSpPr>
              <p:cNvPr id="12" name="텍스트 상자 11"/>
              <p:cNvSpPr txBox="1">
                <a:spLocks noRot="1" noChangeAspect="1" noMove="1" noResize="1" noEditPoints="1" noAdjustHandles="1" noChangeArrowheads="1" noChangeShapeType="1" noTextEdit="1"/>
              </p:cNvSpPr>
              <p:nvPr/>
            </p:nvSpPr>
            <p:spPr>
              <a:xfrm>
                <a:off x="928453" y="879451"/>
                <a:ext cx="10943650" cy="4109779"/>
              </a:xfrm>
              <a:prstGeom prst="rect">
                <a:avLst/>
              </a:prstGeom>
              <a:blipFill rotWithShape="0">
                <a:blip r:embed="rId6"/>
                <a:stretch>
                  <a:fillRect l="-445"/>
                </a:stretch>
              </a:blipFill>
            </p:spPr>
            <p:txBody>
              <a:bodyPr/>
              <a:lstStyle/>
              <a:p>
                <a:r>
                  <a:rPr lang="ko-KR" altLang="en-US">
                    <a:noFill/>
                  </a:rPr>
                  <a:t> </a:t>
                </a:r>
              </a:p>
            </p:txBody>
          </p:sp>
        </mc:Fallback>
      </mc:AlternateContent>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spTree>
    <p:extLst>
      <p:ext uri="{BB962C8B-B14F-4D97-AF65-F5344CB8AC3E}">
        <p14:creationId xmlns:p14="http://schemas.microsoft.com/office/powerpoint/2010/main" val="108260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4891404" cy="523220"/>
          </a:xfrm>
          <a:prstGeom prst="rect">
            <a:avLst/>
          </a:prstGeom>
        </p:spPr>
        <p:txBody>
          <a:bodyPr wrap="none">
            <a:spAutoFit/>
          </a:bodyPr>
          <a:lstStyle/>
          <a:p>
            <a:r>
              <a:rPr lang="en-US" altLang="ko-KR" sz="2800" dirty="0">
                <a:latin typeface="Seravek" charset="0"/>
                <a:ea typeface="Seravek" charset="0"/>
                <a:cs typeface="Seravek" charset="0"/>
              </a:rPr>
              <a:t>Example: predicting %body fat</a:t>
            </a:r>
            <a:endParaRPr lang="ko-KR" altLang="en-US" sz="2800" dirty="0">
              <a:latin typeface="Seravek" charset="0"/>
              <a:ea typeface="Seravek" charset="0"/>
              <a:cs typeface="Seravek" charset="0"/>
            </a:endParaRPr>
          </a:p>
        </p:txBody>
      </p:sp>
      <p:sp>
        <p:nvSpPr>
          <p:cNvPr id="12" name="텍스트 상자 11"/>
          <p:cNvSpPr txBox="1"/>
          <p:nvPr/>
        </p:nvSpPr>
        <p:spPr>
          <a:xfrm>
            <a:off x="928453" y="879451"/>
            <a:ext cx="10943650" cy="923330"/>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Measuring body fat is tedious and expensive.</a:t>
            </a:r>
          </a:p>
          <a:p>
            <a:pPr marL="285750" lvl="2" indent="-285750">
              <a:lnSpc>
                <a:spcPct val="150000"/>
              </a:lnSpc>
              <a:buFont typeface="Arial" charset="0"/>
              <a:buChar char="•"/>
            </a:pPr>
            <a:r>
              <a:rPr lang="en-US" altLang="ko-KR" dirty="0">
                <a:latin typeface="Seravek Light" charset="0"/>
                <a:ea typeface="Seravek Light" charset="0"/>
                <a:cs typeface="Seravek Light" charset="0"/>
              </a:rPr>
              <a:t>Can we predict %Body fat from easily measurable variables, such as </a:t>
            </a:r>
            <a:r>
              <a:rPr lang="en-US" altLang="ko-KR" i="1" dirty="0">
                <a:latin typeface="Seravek Light" charset="0"/>
                <a:ea typeface="Seravek Light" charset="0"/>
                <a:cs typeface="Seravek Light" charset="0"/>
              </a:rPr>
              <a:t>Height</a:t>
            </a:r>
            <a:r>
              <a:rPr lang="en-US" altLang="ko-KR" dirty="0">
                <a:latin typeface="Seravek Light" charset="0"/>
                <a:ea typeface="Seravek Light" charset="0"/>
                <a:cs typeface="Seravek Light" charset="0"/>
              </a:rPr>
              <a:t>, </a:t>
            </a:r>
            <a:r>
              <a:rPr lang="en-US" altLang="ko-KR" i="1" dirty="0">
                <a:latin typeface="Seravek Light" charset="0"/>
                <a:ea typeface="Seravek Light" charset="0"/>
                <a:cs typeface="Seravek Light" charset="0"/>
              </a:rPr>
              <a:t>Weight</a:t>
            </a:r>
            <a:r>
              <a:rPr lang="en-US" altLang="ko-KR" dirty="0">
                <a:latin typeface="Seravek Light" charset="0"/>
                <a:ea typeface="Seravek Light" charset="0"/>
                <a:cs typeface="Seravek Light" charset="0"/>
              </a:rPr>
              <a:t>, or </a:t>
            </a:r>
            <a:r>
              <a:rPr lang="en-US" altLang="ko-KR" i="1" dirty="0">
                <a:latin typeface="Seravek Light" charset="0"/>
                <a:ea typeface="Seravek Light" charset="0"/>
                <a:cs typeface="Seravek Light" charset="0"/>
              </a:rPr>
              <a:t>Waist </a:t>
            </a:r>
            <a:r>
              <a:rPr lang="en-US" altLang="ko-KR" dirty="0">
                <a:latin typeface="Seravek Light" charset="0"/>
                <a:ea typeface="Seravek Light" charset="0"/>
                <a:cs typeface="Seravek Light" charset="0"/>
              </a:rPr>
              <a:t>size?</a:t>
            </a: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pic>
        <p:nvPicPr>
          <p:cNvPr id="3" name="그림 2"/>
          <p:cNvPicPr>
            <a:picLocks noChangeAspect="1"/>
          </p:cNvPicPr>
          <p:nvPr/>
        </p:nvPicPr>
        <p:blipFill>
          <a:blip r:embed="rId6"/>
          <a:stretch>
            <a:fillRect/>
          </a:stretch>
        </p:blipFill>
        <p:spPr>
          <a:xfrm>
            <a:off x="2406683" y="2088155"/>
            <a:ext cx="4157729" cy="2875809"/>
          </a:xfrm>
          <a:prstGeom prst="rect">
            <a:avLst/>
          </a:prstGeom>
        </p:spPr>
      </p:pic>
      <p:pic>
        <p:nvPicPr>
          <p:cNvPr id="4" name="그림 3"/>
          <p:cNvPicPr>
            <a:picLocks noChangeAspect="1"/>
          </p:cNvPicPr>
          <p:nvPr/>
        </p:nvPicPr>
        <p:blipFill>
          <a:blip r:embed="rId7"/>
          <a:stretch>
            <a:fillRect/>
          </a:stretch>
        </p:blipFill>
        <p:spPr>
          <a:xfrm>
            <a:off x="6809480" y="1953135"/>
            <a:ext cx="3405188" cy="524361"/>
          </a:xfrm>
          <a:prstGeom prst="rect">
            <a:avLst/>
          </a:prstGeom>
        </p:spPr>
      </p:pic>
      <mc:AlternateContent xmlns:mc="http://schemas.openxmlformats.org/markup-compatibility/2006" xmlns:a14="http://schemas.microsoft.com/office/drawing/2010/main">
        <mc:Choice Requires="a14">
          <p:sp>
            <p:nvSpPr>
              <p:cNvPr id="14" name="텍스트 상자 13"/>
              <p:cNvSpPr txBox="1"/>
              <p:nvPr/>
            </p:nvSpPr>
            <p:spPr>
              <a:xfrm>
                <a:off x="6809480" y="2566844"/>
                <a:ext cx="4816516" cy="1569660"/>
              </a:xfrm>
              <a:prstGeom prst="rect">
                <a:avLst/>
              </a:prstGeom>
              <a:noFill/>
            </p:spPr>
            <p:txBody>
              <a:bodyPr wrap="square" rtlCol="0">
                <a:spAutoFit/>
              </a:bodyPr>
              <a:lstStyle/>
              <a:p>
                <a:pPr marL="285750" lvl="2" indent="-285750">
                  <a:lnSpc>
                    <a:spcPct val="150000"/>
                  </a:lnSpc>
                  <a:buFont typeface="Arial" charset="0"/>
                  <a:buChar char="•"/>
                </a:pPr>
                <a14:m>
                  <m:oMath xmlns:m="http://schemas.openxmlformats.org/officeDocument/2006/math">
                    <m:acc>
                      <m:accPr>
                        <m:chr m:val="̂"/>
                        <m:ctrlPr>
                          <a:rPr lang="en-US" altLang="ko-KR" sz="1600" i="1" smtClean="0">
                            <a:latin typeface="Cambria Math" panose="02040503050406030204" pitchFamily="18" charset="0"/>
                            <a:ea typeface="Seravek Light" charset="0"/>
                            <a:cs typeface="Seravek Light" charset="0"/>
                          </a:rPr>
                        </m:ctrlPr>
                      </m:accPr>
                      <m:e>
                        <m:r>
                          <a:rPr lang="en-US" altLang="ko-KR" sz="1600" b="0" i="1" smtClean="0">
                            <a:latin typeface="Cambria Math" charset="0"/>
                            <a:ea typeface="Seravek Light" charset="0"/>
                            <a:cs typeface="Seravek Light" charset="0"/>
                          </a:rPr>
                          <m:t>𝑦</m:t>
                        </m:r>
                      </m:e>
                    </m:acc>
                    <m:r>
                      <a:rPr lang="en-US" altLang="ko-KR" sz="1600" b="0" i="1" smtClean="0">
                        <a:latin typeface="Cambria Math" charset="0"/>
                        <a:ea typeface="Seravek Light" charset="0"/>
                        <a:cs typeface="Seravek Light" charset="0"/>
                      </a:rPr>
                      <m:t>=</m:t>
                    </m:r>
                    <m:sSub>
                      <m:sSubPr>
                        <m:ctrlPr>
                          <a:rPr lang="en-US" altLang="ko-KR" sz="1600" b="0" i="1" smtClean="0">
                            <a:latin typeface="Cambria Math" panose="02040503050406030204" pitchFamily="18" charset="0"/>
                            <a:ea typeface="Seravek Light" charset="0"/>
                            <a:cs typeface="Seravek Light" charset="0"/>
                          </a:rPr>
                        </m:ctrlPr>
                      </m:sSubPr>
                      <m:e>
                        <m:r>
                          <a:rPr lang="en-US" altLang="ko-KR" sz="1600" b="0" i="1" smtClean="0">
                            <a:latin typeface="Cambria Math" charset="0"/>
                            <a:ea typeface="Seravek Light" charset="0"/>
                            <a:cs typeface="Seravek Light" charset="0"/>
                          </a:rPr>
                          <m:t>𝑏</m:t>
                        </m:r>
                      </m:e>
                      <m:sub>
                        <m:r>
                          <a:rPr lang="en-US" altLang="ko-KR" sz="1600" b="0" i="1" smtClean="0">
                            <a:latin typeface="Cambria Math" charset="0"/>
                            <a:ea typeface="Seravek Light" charset="0"/>
                            <a:cs typeface="Seravek Light" charset="0"/>
                          </a:rPr>
                          <m:t>0</m:t>
                        </m:r>
                      </m:sub>
                    </m:sSub>
                    <m:r>
                      <a:rPr lang="en-US" altLang="ko-KR" sz="1600" b="0" i="1" smtClean="0">
                        <a:latin typeface="Cambria Math" charset="0"/>
                        <a:ea typeface="Seravek Light" charset="0"/>
                        <a:cs typeface="Seravek Light" charset="0"/>
                      </a:rPr>
                      <m:t>+</m:t>
                    </m:r>
                    <m:sSub>
                      <m:sSubPr>
                        <m:ctrlPr>
                          <a:rPr lang="en-US" altLang="ko-KR" sz="1600" b="0" i="1" smtClean="0">
                            <a:latin typeface="Cambria Math" panose="02040503050406030204" pitchFamily="18" charset="0"/>
                            <a:ea typeface="Seravek Light" charset="0"/>
                            <a:cs typeface="Seravek Light" charset="0"/>
                          </a:rPr>
                        </m:ctrlPr>
                      </m:sSubPr>
                      <m:e>
                        <m:r>
                          <a:rPr lang="en-US" altLang="ko-KR" sz="1600" b="0" i="1" smtClean="0">
                            <a:latin typeface="Cambria Math" charset="0"/>
                            <a:ea typeface="Seravek Light" charset="0"/>
                            <a:cs typeface="Seravek Light" charset="0"/>
                          </a:rPr>
                          <m:t>𝑏</m:t>
                        </m:r>
                      </m:e>
                      <m:sub>
                        <m:r>
                          <a:rPr lang="en-US" altLang="ko-KR" sz="1600" b="0" i="1" smtClean="0">
                            <a:latin typeface="Cambria Math" charset="0"/>
                            <a:ea typeface="Seravek Light" charset="0"/>
                            <a:cs typeface="Seravek Light" charset="0"/>
                          </a:rPr>
                          <m:t>1</m:t>
                        </m:r>
                      </m:sub>
                    </m:sSub>
                    <m:r>
                      <a:rPr lang="en-US" altLang="ko-KR" sz="1600" b="0" i="1" smtClean="0">
                        <a:latin typeface="Cambria Math" charset="0"/>
                        <a:ea typeface="Seravek Light" charset="0"/>
                        <a:cs typeface="Seravek Light" charset="0"/>
                      </a:rPr>
                      <m:t>𝑥</m:t>
                    </m:r>
                  </m:oMath>
                </a14:m>
                <a:endParaRPr lang="en-US" altLang="ko-KR" sz="1600" dirty="0">
                  <a:latin typeface="Seravek Light" charset="0"/>
                  <a:ea typeface="Seravek Light" charset="0"/>
                  <a:cs typeface="Seravek Light" charset="0"/>
                </a:endParaRPr>
              </a:p>
              <a:p>
                <a:pPr marL="285750" lvl="2" indent="-285750">
                  <a:lnSpc>
                    <a:spcPct val="150000"/>
                  </a:lnSpc>
                  <a:buFont typeface="Arial" charset="0"/>
                  <a:buChar char="•"/>
                </a:pPr>
                <a:r>
                  <a:rPr lang="en-US" altLang="ko-KR" sz="1600" dirty="0">
                    <a:latin typeface="Seravek Light" charset="0"/>
                    <a:ea typeface="Seravek Light" charset="0"/>
                    <a:cs typeface="Seravek Light" charset="0"/>
                  </a:rPr>
                  <a:t>How useful is this model? </a:t>
                </a:r>
              </a:p>
              <a:p>
                <a:pPr marL="285750" lvl="2" indent="-285750">
                  <a:lnSpc>
                    <a:spcPct val="150000"/>
                  </a:lnSpc>
                  <a:buFont typeface="Arial" charset="0"/>
                  <a:buChar char="•"/>
                </a:pPr>
                <a:r>
                  <a:rPr lang="en-US" altLang="ko-KR" sz="1600" dirty="0">
                    <a:latin typeface="Seravek Light" charset="0"/>
                    <a:ea typeface="Seravek Light" charset="0"/>
                    <a:cs typeface="Seravek Light" charset="0"/>
                  </a:rPr>
                  <a:t>What can this model tell us  beyond the 250 men in this study? </a:t>
                </a: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6809480" y="2566844"/>
                <a:ext cx="4816516" cy="1569660"/>
              </a:xfrm>
              <a:prstGeom prst="rect">
                <a:avLst/>
              </a:prstGeom>
              <a:blipFill rotWithShape="0">
                <a:blip r:embed="rId8"/>
                <a:stretch>
                  <a:fillRect l="-506" b="-1938"/>
                </a:stretch>
              </a:blipFill>
            </p:spPr>
            <p:txBody>
              <a:bodyPr/>
              <a:lstStyle/>
              <a:p>
                <a:r>
                  <a:rPr lang="ko-KR" altLang="en-US">
                    <a:noFill/>
                  </a:rPr>
                  <a:t> </a:t>
                </a:r>
              </a:p>
            </p:txBody>
          </p:sp>
        </mc:Fallback>
      </mc:AlternateContent>
      <p:pic>
        <p:nvPicPr>
          <p:cNvPr id="10" name="그림 9"/>
          <p:cNvPicPr>
            <a:picLocks noChangeAspect="1"/>
          </p:cNvPicPr>
          <p:nvPr/>
        </p:nvPicPr>
        <p:blipFill>
          <a:blip r:embed="rId9"/>
          <a:stretch>
            <a:fillRect/>
          </a:stretch>
        </p:blipFill>
        <p:spPr>
          <a:xfrm>
            <a:off x="216491" y="2190431"/>
            <a:ext cx="2139434" cy="1670386"/>
          </a:xfrm>
          <a:prstGeom prst="rect">
            <a:avLst/>
          </a:prstGeom>
        </p:spPr>
      </p:pic>
      <p:grpSp>
        <p:nvGrpSpPr>
          <p:cNvPr id="19" name="그룹 18"/>
          <p:cNvGrpSpPr/>
          <p:nvPr/>
        </p:nvGrpSpPr>
        <p:grpSpPr>
          <a:xfrm>
            <a:off x="6734177" y="4158244"/>
            <a:ext cx="4199861" cy="2153806"/>
            <a:chOff x="6669630" y="4158244"/>
            <a:chExt cx="4199861" cy="2153806"/>
          </a:xfrm>
        </p:grpSpPr>
        <p:grpSp>
          <p:nvGrpSpPr>
            <p:cNvPr id="17" name="그룹 16"/>
            <p:cNvGrpSpPr/>
            <p:nvPr/>
          </p:nvGrpSpPr>
          <p:grpSpPr>
            <a:xfrm>
              <a:off x="6669630" y="4158244"/>
              <a:ext cx="4199861" cy="2153806"/>
              <a:chOff x="6669630" y="4158244"/>
              <a:chExt cx="4199861" cy="2153806"/>
            </a:xfrm>
          </p:grpSpPr>
          <p:pic>
            <p:nvPicPr>
              <p:cNvPr id="15" name="그림 14"/>
              <p:cNvPicPr>
                <a:picLocks noChangeAspect="1"/>
              </p:cNvPicPr>
              <p:nvPr/>
            </p:nvPicPr>
            <p:blipFill>
              <a:blip r:embed="rId10"/>
              <a:stretch>
                <a:fillRect/>
              </a:stretch>
            </p:blipFill>
            <p:spPr>
              <a:xfrm>
                <a:off x="6669630" y="4172921"/>
                <a:ext cx="4199861" cy="2139129"/>
              </a:xfrm>
              <a:prstGeom prst="rect">
                <a:avLst/>
              </a:prstGeom>
            </p:spPr>
          </p:pic>
          <p:sp>
            <p:nvSpPr>
              <p:cNvPr id="16" name="텍스트 상자 15"/>
              <p:cNvSpPr txBox="1"/>
              <p:nvPr/>
            </p:nvSpPr>
            <p:spPr>
              <a:xfrm>
                <a:off x="7287237" y="4158244"/>
                <a:ext cx="2430697" cy="461665"/>
              </a:xfrm>
              <a:prstGeom prst="rect">
                <a:avLst/>
              </a:prstGeom>
              <a:noFill/>
            </p:spPr>
            <p:txBody>
              <a:bodyPr wrap="square" rtlCol="0">
                <a:spAutoFit/>
              </a:bodyPr>
              <a:lstStyle/>
              <a:p>
                <a:pPr marL="0" lvl="2">
                  <a:lnSpc>
                    <a:spcPct val="150000"/>
                  </a:lnSpc>
                </a:pPr>
                <a:r>
                  <a:rPr lang="en-US" altLang="ko-KR" sz="1600" b="1" dirty="0">
                    <a:solidFill>
                      <a:srgbClr val="C00000"/>
                    </a:solidFill>
                    <a:latin typeface="Seravek Light" charset="0"/>
                    <a:ea typeface="Seravek Light" charset="0"/>
                    <a:cs typeface="Seravek Light" charset="0"/>
                  </a:rPr>
                  <a:t>Idealized regression line:</a:t>
                </a:r>
              </a:p>
            </p:txBody>
          </p:sp>
        </p:grpSp>
        <mc:AlternateContent xmlns:mc="http://schemas.openxmlformats.org/markup-compatibility/2006" xmlns:a14="http://schemas.microsoft.com/office/drawing/2010/main">
          <mc:Choice Requires="a14">
            <p:sp>
              <p:nvSpPr>
                <p:cNvPr id="18" name="직사각형 17"/>
                <p:cNvSpPr/>
                <p:nvPr/>
              </p:nvSpPr>
              <p:spPr>
                <a:xfrm>
                  <a:off x="7257395" y="4473124"/>
                  <a:ext cx="1486176" cy="490840"/>
                </a:xfrm>
                <a:prstGeom prst="rect">
                  <a:avLst/>
                </a:prstGeom>
              </p:spPr>
              <p:txBody>
                <a:bodyPr wrap="none">
                  <a:spAutoFit/>
                </a:bodyPr>
                <a:lstStyle/>
                <a:p>
                  <a:pPr marL="0" lvl="2">
                    <a:lnSpc>
                      <a:spcPct val="150000"/>
                    </a:lnSpc>
                  </a:pPr>
                  <a14:m>
                    <m:oMathPara xmlns:m="http://schemas.openxmlformats.org/officeDocument/2006/math">
                      <m:oMathParaPr>
                        <m:jc m:val="centerGroup"/>
                      </m:oMathParaPr>
                      <m:oMath xmlns:m="http://schemas.openxmlformats.org/officeDocument/2006/math">
                        <m:sSub>
                          <m:sSubPr>
                            <m:ctrlPr>
                              <a:rPr lang="en-US" altLang="ko-KR" sz="1600" i="1" smtClean="0">
                                <a:solidFill>
                                  <a:srgbClr val="C00000"/>
                                </a:solidFill>
                                <a:latin typeface="Cambria Math" panose="02040503050406030204" pitchFamily="18" charset="0"/>
                                <a:ea typeface="Seravek Light" charset="0"/>
                                <a:cs typeface="Seravek Light" charset="0"/>
                              </a:rPr>
                            </m:ctrlPr>
                          </m:sSubPr>
                          <m:e>
                            <m:r>
                              <a:rPr lang="en-US" altLang="ko-KR" sz="1600" i="1" smtClean="0">
                                <a:solidFill>
                                  <a:srgbClr val="C00000"/>
                                </a:solidFill>
                                <a:latin typeface="Cambria Math" charset="0"/>
                                <a:ea typeface="Cambria Math" charset="0"/>
                                <a:cs typeface="Cambria Math" charset="0"/>
                              </a:rPr>
                              <m:t>𝜇</m:t>
                            </m:r>
                          </m:e>
                          <m:sub>
                            <m:r>
                              <a:rPr lang="en-US" altLang="ko-KR" sz="1600" b="0" i="1" smtClean="0">
                                <a:solidFill>
                                  <a:srgbClr val="C00000"/>
                                </a:solidFill>
                                <a:latin typeface="Cambria Math" charset="0"/>
                                <a:ea typeface="Seravek Light" charset="0"/>
                                <a:cs typeface="Seravek Light" charset="0"/>
                              </a:rPr>
                              <m:t>𝑦</m:t>
                            </m:r>
                          </m:sub>
                        </m:sSub>
                        <m:r>
                          <a:rPr lang="en-US" altLang="ko-KR" sz="1600" i="1">
                            <a:solidFill>
                              <a:srgbClr val="C00000"/>
                            </a:solidFill>
                            <a:latin typeface="Cambria Math" charset="0"/>
                            <a:ea typeface="Seravek Light" charset="0"/>
                            <a:cs typeface="Seravek Light" charset="0"/>
                          </a:rPr>
                          <m:t>=</m:t>
                        </m:r>
                        <m:sSub>
                          <m:sSubPr>
                            <m:ctrlPr>
                              <a:rPr lang="en-US" altLang="ko-KR" sz="1600" i="1">
                                <a:solidFill>
                                  <a:srgbClr val="C00000"/>
                                </a:solidFill>
                                <a:latin typeface="Cambria Math" panose="02040503050406030204" pitchFamily="18" charset="0"/>
                                <a:ea typeface="Seravek Light" charset="0"/>
                                <a:cs typeface="Seravek Light" charset="0"/>
                              </a:rPr>
                            </m:ctrlPr>
                          </m:sSubPr>
                          <m:e>
                            <m:r>
                              <a:rPr lang="en-US" altLang="ko-KR" sz="1600" i="1" smtClean="0">
                                <a:solidFill>
                                  <a:srgbClr val="C00000"/>
                                </a:solidFill>
                                <a:latin typeface="Cambria Math" charset="0"/>
                                <a:ea typeface="Cambria Math" charset="0"/>
                                <a:cs typeface="Cambria Math" charset="0"/>
                              </a:rPr>
                              <m:t>𝛽</m:t>
                            </m:r>
                          </m:e>
                          <m:sub>
                            <m:r>
                              <a:rPr lang="en-US" altLang="ko-KR" sz="1600" i="1">
                                <a:solidFill>
                                  <a:srgbClr val="C00000"/>
                                </a:solidFill>
                                <a:latin typeface="Cambria Math" charset="0"/>
                                <a:ea typeface="Seravek Light" charset="0"/>
                                <a:cs typeface="Seravek Light" charset="0"/>
                              </a:rPr>
                              <m:t>0</m:t>
                            </m:r>
                          </m:sub>
                        </m:sSub>
                        <m:r>
                          <a:rPr lang="en-US" altLang="ko-KR" sz="1600" i="1">
                            <a:solidFill>
                              <a:srgbClr val="C00000"/>
                            </a:solidFill>
                            <a:latin typeface="Cambria Math" charset="0"/>
                            <a:ea typeface="Seravek Light" charset="0"/>
                            <a:cs typeface="Seravek Light" charset="0"/>
                          </a:rPr>
                          <m:t>+</m:t>
                        </m:r>
                        <m:sSub>
                          <m:sSubPr>
                            <m:ctrlPr>
                              <a:rPr lang="en-US" altLang="ko-KR" sz="1600" i="1">
                                <a:solidFill>
                                  <a:srgbClr val="C00000"/>
                                </a:solidFill>
                                <a:latin typeface="Cambria Math" panose="02040503050406030204" pitchFamily="18" charset="0"/>
                                <a:ea typeface="Seravek Light" charset="0"/>
                                <a:cs typeface="Seravek Light" charset="0"/>
                              </a:rPr>
                            </m:ctrlPr>
                          </m:sSubPr>
                          <m:e>
                            <m:r>
                              <a:rPr lang="en-US" altLang="ko-KR" sz="1600" i="1" smtClean="0">
                                <a:solidFill>
                                  <a:srgbClr val="C00000"/>
                                </a:solidFill>
                                <a:latin typeface="Cambria Math" charset="0"/>
                                <a:ea typeface="Cambria Math" charset="0"/>
                                <a:cs typeface="Cambria Math" charset="0"/>
                              </a:rPr>
                              <m:t>𝛽</m:t>
                            </m:r>
                          </m:e>
                          <m:sub>
                            <m:r>
                              <a:rPr lang="en-US" altLang="ko-KR" sz="1600" i="1">
                                <a:solidFill>
                                  <a:srgbClr val="C00000"/>
                                </a:solidFill>
                                <a:latin typeface="Cambria Math" charset="0"/>
                                <a:ea typeface="Seravek Light" charset="0"/>
                                <a:cs typeface="Seravek Light" charset="0"/>
                              </a:rPr>
                              <m:t>1</m:t>
                            </m:r>
                          </m:sub>
                        </m:sSub>
                        <m:r>
                          <a:rPr lang="en-US" altLang="ko-KR" sz="1600" i="1">
                            <a:solidFill>
                              <a:srgbClr val="C00000"/>
                            </a:solidFill>
                            <a:latin typeface="Cambria Math" charset="0"/>
                            <a:ea typeface="Seravek Light" charset="0"/>
                            <a:cs typeface="Seravek Light" charset="0"/>
                          </a:rPr>
                          <m:t>𝑥</m:t>
                        </m:r>
                      </m:oMath>
                    </m:oMathPara>
                  </a14:m>
                  <a:endParaRPr lang="en-US" altLang="ko-KR" sz="1600" dirty="0">
                    <a:solidFill>
                      <a:srgbClr val="C00000"/>
                    </a:solidFill>
                    <a:latin typeface="Seravek Light" charset="0"/>
                    <a:ea typeface="Seravek Light" charset="0"/>
                    <a:cs typeface="Seravek Light" charset="0"/>
                  </a:endParaRPr>
                </a:p>
              </p:txBody>
            </p:sp>
          </mc:Choice>
          <mc:Fallback xmlns="">
            <p:sp>
              <p:nvSpPr>
                <p:cNvPr id="18" name="직사각형 17"/>
                <p:cNvSpPr>
                  <a:spLocks noRot="1" noChangeAspect="1" noMove="1" noResize="1" noEditPoints="1" noAdjustHandles="1" noChangeArrowheads="1" noChangeShapeType="1" noTextEdit="1"/>
                </p:cNvSpPr>
                <p:nvPr/>
              </p:nvSpPr>
              <p:spPr>
                <a:xfrm>
                  <a:off x="7257395" y="4473124"/>
                  <a:ext cx="1486176" cy="490840"/>
                </a:xfrm>
                <a:prstGeom prst="rect">
                  <a:avLst/>
                </a:prstGeom>
                <a:blipFill rotWithShape="0">
                  <a:blip r:embed="rId11"/>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0" name="직사각형 19"/>
              <p:cNvSpPr/>
              <p:nvPr/>
            </p:nvSpPr>
            <p:spPr>
              <a:xfrm>
                <a:off x="5991089" y="6054252"/>
                <a:ext cx="1730730" cy="461665"/>
              </a:xfrm>
              <a:prstGeom prst="rect">
                <a:avLst/>
              </a:prstGeom>
            </p:spPr>
            <p:txBody>
              <a:bodyPr wrap="none">
                <a:spAutoFit/>
              </a:bodyPr>
              <a:lstStyle/>
              <a:p>
                <a:pPr marL="0" lvl="2">
                  <a:lnSpc>
                    <a:spcPct val="150000"/>
                  </a:lnSpc>
                </a:pPr>
                <a14:m>
                  <m:oMathPara xmlns:m="http://schemas.openxmlformats.org/officeDocument/2006/math">
                    <m:oMathParaPr>
                      <m:jc m:val="centerGroup"/>
                    </m:oMathParaPr>
                    <m:oMath xmlns:m="http://schemas.openxmlformats.org/officeDocument/2006/math">
                      <m:r>
                        <a:rPr lang="en-US" altLang="ko-KR" sz="1600" i="1" smtClean="0">
                          <a:solidFill>
                            <a:srgbClr val="C00000"/>
                          </a:solidFill>
                          <a:latin typeface="Cambria Math" charset="0"/>
                          <a:ea typeface="Seravek Light" charset="0"/>
                          <a:cs typeface="Seravek Light" charset="0"/>
                        </a:rPr>
                        <m:t>𝑦</m:t>
                      </m:r>
                      <m:r>
                        <a:rPr lang="en-US" altLang="ko-KR" sz="1600" i="1">
                          <a:solidFill>
                            <a:srgbClr val="C00000"/>
                          </a:solidFill>
                          <a:latin typeface="Cambria Math" charset="0"/>
                          <a:ea typeface="Seravek Light" charset="0"/>
                          <a:cs typeface="Seravek Light" charset="0"/>
                        </a:rPr>
                        <m:t>=</m:t>
                      </m:r>
                      <m:sSub>
                        <m:sSubPr>
                          <m:ctrlPr>
                            <a:rPr lang="en-US" altLang="ko-KR" sz="1600" i="1">
                              <a:solidFill>
                                <a:srgbClr val="C00000"/>
                              </a:solidFill>
                              <a:latin typeface="Cambria Math" panose="02040503050406030204" pitchFamily="18" charset="0"/>
                              <a:ea typeface="Seravek Light" charset="0"/>
                              <a:cs typeface="Seravek Light" charset="0"/>
                            </a:rPr>
                          </m:ctrlPr>
                        </m:sSubPr>
                        <m:e>
                          <m:r>
                            <a:rPr lang="en-US" altLang="ko-KR" sz="1600" i="1" smtClean="0">
                              <a:solidFill>
                                <a:srgbClr val="C00000"/>
                              </a:solidFill>
                              <a:latin typeface="Cambria Math" charset="0"/>
                              <a:ea typeface="Cambria Math" charset="0"/>
                              <a:cs typeface="Cambria Math" charset="0"/>
                            </a:rPr>
                            <m:t>𝛽</m:t>
                          </m:r>
                        </m:e>
                        <m:sub>
                          <m:r>
                            <a:rPr lang="en-US" altLang="ko-KR" sz="1600" i="1">
                              <a:solidFill>
                                <a:srgbClr val="C00000"/>
                              </a:solidFill>
                              <a:latin typeface="Cambria Math" charset="0"/>
                              <a:ea typeface="Seravek Light" charset="0"/>
                              <a:cs typeface="Seravek Light" charset="0"/>
                            </a:rPr>
                            <m:t>0</m:t>
                          </m:r>
                        </m:sub>
                      </m:sSub>
                      <m:r>
                        <a:rPr lang="en-US" altLang="ko-KR" sz="1600" i="1">
                          <a:solidFill>
                            <a:srgbClr val="C00000"/>
                          </a:solidFill>
                          <a:latin typeface="Cambria Math" charset="0"/>
                          <a:ea typeface="Seravek Light" charset="0"/>
                          <a:cs typeface="Seravek Light" charset="0"/>
                        </a:rPr>
                        <m:t>+</m:t>
                      </m:r>
                      <m:sSub>
                        <m:sSubPr>
                          <m:ctrlPr>
                            <a:rPr lang="en-US" altLang="ko-KR" sz="1600" i="1">
                              <a:solidFill>
                                <a:srgbClr val="C00000"/>
                              </a:solidFill>
                              <a:latin typeface="Cambria Math" panose="02040503050406030204" pitchFamily="18" charset="0"/>
                              <a:ea typeface="Seravek Light" charset="0"/>
                              <a:cs typeface="Seravek Light" charset="0"/>
                            </a:rPr>
                          </m:ctrlPr>
                        </m:sSubPr>
                        <m:e>
                          <m:r>
                            <a:rPr lang="en-US" altLang="ko-KR" sz="1600" i="1" smtClean="0">
                              <a:solidFill>
                                <a:srgbClr val="C00000"/>
                              </a:solidFill>
                              <a:latin typeface="Cambria Math" charset="0"/>
                              <a:ea typeface="Cambria Math" charset="0"/>
                              <a:cs typeface="Cambria Math" charset="0"/>
                            </a:rPr>
                            <m:t>𝛽</m:t>
                          </m:r>
                        </m:e>
                        <m:sub>
                          <m:r>
                            <a:rPr lang="en-US" altLang="ko-KR" sz="1600" i="1">
                              <a:solidFill>
                                <a:srgbClr val="C00000"/>
                              </a:solidFill>
                              <a:latin typeface="Cambria Math" charset="0"/>
                              <a:ea typeface="Seravek Light" charset="0"/>
                              <a:cs typeface="Seravek Light" charset="0"/>
                            </a:rPr>
                            <m:t>1</m:t>
                          </m:r>
                        </m:sub>
                      </m:sSub>
                      <m:r>
                        <a:rPr lang="en-US" altLang="ko-KR" sz="1600" i="1">
                          <a:solidFill>
                            <a:srgbClr val="C00000"/>
                          </a:solidFill>
                          <a:latin typeface="Cambria Math" charset="0"/>
                          <a:ea typeface="Seravek Light" charset="0"/>
                          <a:cs typeface="Seravek Light" charset="0"/>
                        </a:rPr>
                        <m:t>𝑥</m:t>
                      </m:r>
                      <m:r>
                        <a:rPr lang="en-US" altLang="ko-KR" sz="1600" b="0" i="1" smtClean="0">
                          <a:solidFill>
                            <a:srgbClr val="C00000"/>
                          </a:solidFill>
                          <a:latin typeface="Cambria Math" charset="0"/>
                          <a:ea typeface="Seravek Light" charset="0"/>
                          <a:cs typeface="Seravek Light" charset="0"/>
                        </a:rPr>
                        <m:t>+</m:t>
                      </m:r>
                      <m:r>
                        <a:rPr lang="en-US" altLang="ko-KR" sz="1600" b="0" i="1" smtClean="0">
                          <a:solidFill>
                            <a:srgbClr val="C00000"/>
                          </a:solidFill>
                          <a:latin typeface="Cambria Math" charset="0"/>
                          <a:ea typeface="Cambria Math" charset="0"/>
                          <a:cs typeface="Cambria Math" charset="0"/>
                        </a:rPr>
                        <m:t>𝜀</m:t>
                      </m:r>
                    </m:oMath>
                  </m:oMathPara>
                </a14:m>
                <a:endParaRPr lang="en-US" altLang="ko-KR" sz="1600" dirty="0">
                  <a:solidFill>
                    <a:srgbClr val="C00000"/>
                  </a:solidFill>
                  <a:latin typeface="Seravek Light" charset="0"/>
                  <a:ea typeface="Seravek Light" charset="0"/>
                  <a:cs typeface="Seravek Light" charset="0"/>
                </a:endParaRPr>
              </a:p>
            </p:txBody>
          </p:sp>
        </mc:Choice>
        <mc:Fallback xmlns="">
          <p:sp>
            <p:nvSpPr>
              <p:cNvPr id="20" name="직사각형 19"/>
              <p:cNvSpPr>
                <a:spLocks noRot="1" noChangeAspect="1" noMove="1" noResize="1" noEditPoints="1" noAdjustHandles="1" noChangeArrowheads="1" noChangeShapeType="1" noTextEdit="1"/>
              </p:cNvSpPr>
              <p:nvPr/>
            </p:nvSpPr>
            <p:spPr>
              <a:xfrm>
                <a:off x="5991089" y="6054252"/>
                <a:ext cx="1730730" cy="461665"/>
              </a:xfrm>
              <a:prstGeom prst="rect">
                <a:avLst/>
              </a:prstGeom>
              <a:blipFill rotWithShape="0">
                <a:blip r:embed="rId1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1089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P spid="14" grpId="0" build="p" bldLvl="3"/>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4587346" cy="523220"/>
          </a:xfrm>
          <a:prstGeom prst="rect">
            <a:avLst/>
          </a:prstGeom>
        </p:spPr>
        <p:txBody>
          <a:bodyPr wrap="none">
            <a:spAutoFit/>
          </a:bodyPr>
          <a:lstStyle/>
          <a:p>
            <a:r>
              <a:rPr lang="en-US" altLang="ko-KR" sz="2800" dirty="0">
                <a:latin typeface="Seravek" charset="0"/>
                <a:ea typeface="Seravek" charset="0"/>
                <a:cs typeface="Seravek" charset="0"/>
              </a:rPr>
              <a:t>Assumptions and Conditions</a:t>
            </a:r>
            <a:endParaRPr lang="ko-KR" altLang="en-US" sz="2800" dirty="0">
              <a:latin typeface="Seravek" charset="0"/>
              <a:ea typeface="Seravek" charset="0"/>
              <a:cs typeface="Seravek" charset="0"/>
            </a:endParaRPr>
          </a:p>
        </p:txBody>
      </p:sp>
      <p:sp>
        <p:nvSpPr>
          <p:cNvPr id="12" name="텍스트 상자 11"/>
          <p:cNvSpPr txBox="1"/>
          <p:nvPr/>
        </p:nvSpPr>
        <p:spPr>
          <a:xfrm>
            <a:off x="928453" y="879451"/>
            <a:ext cx="10943650" cy="5078313"/>
          </a:xfrm>
          <a:prstGeom prst="rect">
            <a:avLst/>
          </a:prstGeom>
          <a:noFill/>
        </p:spPr>
        <p:txBody>
          <a:bodyPr wrap="square" rtlCol="0">
            <a:spAutoFit/>
          </a:bodyPr>
          <a:lstStyle/>
          <a:p>
            <a:pPr marL="285750" lvl="2" indent="-285750">
              <a:lnSpc>
                <a:spcPct val="150000"/>
              </a:lnSpc>
              <a:buFont typeface="Arial" charset="0"/>
              <a:buChar char="•"/>
            </a:pPr>
            <a:r>
              <a:rPr lang="en-US" altLang="ko-KR" b="1" dirty="0">
                <a:latin typeface="Seravek Light" charset="0"/>
                <a:ea typeface="Seravek Light" charset="0"/>
                <a:cs typeface="Seravek Light" charset="0"/>
              </a:rPr>
              <a:t>Linearity Assumption</a:t>
            </a:r>
          </a:p>
          <a:p>
            <a:pPr marL="742950" lvl="3" indent="-285750">
              <a:lnSpc>
                <a:spcPct val="150000"/>
              </a:lnSpc>
              <a:buFont typeface="Arial" charset="0"/>
              <a:buChar char="•"/>
            </a:pPr>
            <a:r>
              <a:rPr lang="en-US" altLang="ko-KR" dirty="0">
                <a:latin typeface="Seravek Light" charset="0"/>
                <a:ea typeface="Seravek Light" charset="0"/>
                <a:cs typeface="Seravek Light" charset="0"/>
              </a:rPr>
              <a:t>Quantitative data condition</a:t>
            </a:r>
          </a:p>
          <a:p>
            <a:pPr marL="742950" lvl="3" indent="-285750">
              <a:lnSpc>
                <a:spcPct val="150000"/>
              </a:lnSpc>
              <a:buFont typeface="Arial" charset="0"/>
              <a:buChar char="•"/>
            </a:pPr>
            <a:r>
              <a:rPr lang="en-US" altLang="ko-KR" dirty="0">
                <a:latin typeface="Seravek Light" charset="0"/>
                <a:ea typeface="Seravek Light" charset="0"/>
                <a:cs typeface="Seravek Light" charset="0"/>
              </a:rPr>
              <a:t>Straight enough condition</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Equal Variance Assumption</a:t>
            </a:r>
          </a:p>
          <a:p>
            <a:pPr marL="742950" lvl="3" indent="-285750">
              <a:lnSpc>
                <a:spcPct val="150000"/>
              </a:lnSpc>
              <a:buFont typeface="Arial" charset="0"/>
              <a:buChar char="•"/>
            </a:pPr>
            <a:r>
              <a:rPr lang="en-US" altLang="ko-KR" dirty="0">
                <a:latin typeface="Seravek Light" charset="0"/>
                <a:ea typeface="Seravek Light" charset="0"/>
                <a:cs typeface="Seravek Light" charset="0"/>
              </a:rPr>
              <a:t>Does the Plot Thicken? Condition</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Normal Population Assumption</a:t>
            </a:r>
          </a:p>
          <a:p>
            <a:pPr marL="742950" lvl="3" indent="-285750">
              <a:lnSpc>
                <a:spcPct val="150000"/>
              </a:lnSpc>
              <a:buFont typeface="Arial" charset="0"/>
              <a:buChar char="•"/>
            </a:pPr>
            <a:r>
              <a:rPr lang="en-US" altLang="ko-KR" dirty="0">
                <a:latin typeface="Seravek Light" charset="0"/>
                <a:ea typeface="Seravek Light" charset="0"/>
                <a:cs typeface="Seravek Light" charset="0"/>
              </a:rPr>
              <a:t>Nearly Normal condition</a:t>
            </a:r>
          </a:p>
          <a:p>
            <a:pPr marL="742950" lvl="3" indent="-285750">
              <a:lnSpc>
                <a:spcPct val="150000"/>
              </a:lnSpc>
              <a:buFont typeface="Arial" charset="0"/>
              <a:buChar char="•"/>
            </a:pPr>
            <a:r>
              <a:rPr lang="en-US" altLang="ko-KR" dirty="0">
                <a:latin typeface="Seravek Light" charset="0"/>
                <a:ea typeface="Seravek Light" charset="0"/>
                <a:cs typeface="Seravek Light" charset="0"/>
              </a:rPr>
              <a:t>Outlier condition</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Independence Assumption</a:t>
            </a:r>
          </a:p>
          <a:p>
            <a:pPr marL="1200150" lvl="4" indent="-285750">
              <a:lnSpc>
                <a:spcPct val="150000"/>
              </a:lnSpc>
              <a:buFont typeface="Wingdings" charset="2"/>
              <a:buChar char="§"/>
            </a:pPr>
            <a:r>
              <a:rPr lang="en-US" altLang="ko-KR" dirty="0">
                <a:latin typeface="Seravek Light" charset="0"/>
                <a:ea typeface="Seravek Light" charset="0"/>
                <a:cs typeface="Seravek Light" charset="0"/>
              </a:rPr>
              <a:t>Errors should be independent of each other</a:t>
            </a:r>
          </a:p>
          <a:p>
            <a:pPr marL="1200150" lvl="4" indent="-285750">
              <a:lnSpc>
                <a:spcPct val="150000"/>
              </a:lnSpc>
              <a:buFont typeface="Wingdings" charset="2"/>
              <a:buChar char="§"/>
            </a:pPr>
            <a:r>
              <a:rPr lang="en-US" altLang="ko-KR" dirty="0">
                <a:latin typeface="Seravek Light" charset="0"/>
                <a:ea typeface="Seravek Light" charset="0"/>
                <a:cs typeface="Seravek Light" charset="0"/>
              </a:rPr>
              <a:t>Examine residuals for evidence of patterns, trends, or clumping, etc.</a:t>
            </a:r>
          </a:p>
          <a:p>
            <a:pPr marL="1200150" lvl="4" indent="-285750">
              <a:lnSpc>
                <a:spcPct val="150000"/>
              </a:lnSpc>
              <a:buFont typeface="Wingdings" charset="2"/>
              <a:buChar char="§"/>
            </a:pPr>
            <a:r>
              <a:rPr lang="en-US" altLang="ko-KR" dirty="0">
                <a:latin typeface="Seravek Light" charset="0"/>
                <a:ea typeface="Seravek Light" charset="0"/>
                <a:cs typeface="Seravek Light" charset="0"/>
              </a:rPr>
              <a:t>If the data are related to time (e.g., time-series), plot residuals against time.</a:t>
            </a: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pic>
        <p:nvPicPr>
          <p:cNvPr id="21" name="그림 20"/>
          <p:cNvPicPr>
            <a:picLocks noChangeAspect="1"/>
          </p:cNvPicPr>
          <p:nvPr/>
        </p:nvPicPr>
        <p:blipFill>
          <a:blip r:embed="rId6"/>
          <a:stretch>
            <a:fillRect/>
          </a:stretch>
        </p:blipFill>
        <p:spPr>
          <a:xfrm>
            <a:off x="6257365" y="1725980"/>
            <a:ext cx="4972797" cy="2482950"/>
          </a:xfrm>
          <a:prstGeom prst="rect">
            <a:avLst/>
          </a:prstGeom>
        </p:spPr>
      </p:pic>
    </p:spTree>
    <p:extLst>
      <p:ext uri="{BB962C8B-B14F-4D97-AF65-F5344CB8AC3E}">
        <p14:creationId xmlns:p14="http://schemas.microsoft.com/office/powerpoint/2010/main" val="66732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8005718" cy="523220"/>
          </a:xfrm>
          <a:prstGeom prst="rect">
            <a:avLst/>
          </a:prstGeom>
        </p:spPr>
        <p:txBody>
          <a:bodyPr wrap="none">
            <a:spAutoFit/>
          </a:bodyPr>
          <a:lstStyle/>
          <a:p>
            <a:r>
              <a:rPr lang="en-US" altLang="ko-KR" sz="2800" dirty="0">
                <a:latin typeface="Seravek" charset="0"/>
                <a:ea typeface="Seravek" charset="0"/>
                <a:cs typeface="Seravek" charset="0"/>
              </a:rPr>
              <a:t>The order of examining assumptions and conditions</a:t>
            </a:r>
            <a:endParaRPr lang="ko-KR" altLang="en-US" sz="28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12" name="텍스트 상자 11"/>
              <p:cNvSpPr txBox="1"/>
              <p:nvPr/>
            </p:nvSpPr>
            <p:spPr>
              <a:xfrm>
                <a:off x="701786" y="931216"/>
                <a:ext cx="10943650" cy="5228163"/>
              </a:xfrm>
              <a:prstGeom prst="rect">
                <a:avLst/>
              </a:prstGeom>
              <a:noFill/>
            </p:spPr>
            <p:txBody>
              <a:bodyPr wrap="square" rtlCol="0">
                <a:spAutoFit/>
              </a:bodyPr>
              <a:lstStyle/>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Make a scatterplot of the data to check the </a:t>
                </a:r>
                <a:r>
                  <a:rPr lang="en-US" altLang="ko-KR" sz="1600" b="1" dirty="0">
                    <a:solidFill>
                      <a:srgbClr val="C00000"/>
                    </a:solidFill>
                    <a:latin typeface="Seravek Light" charset="0"/>
                    <a:ea typeface="Seravek Light" charset="0"/>
                    <a:cs typeface="Seravek Light" charset="0"/>
                  </a:rPr>
                  <a:t>Straight Enough Condition</a:t>
                </a:r>
                <a:r>
                  <a:rPr lang="en-US" altLang="ko-KR" sz="1600" dirty="0">
                    <a:latin typeface="Seravek Light" charset="0"/>
                    <a:ea typeface="Seravek Light" charset="0"/>
                    <a:cs typeface="Seravek Light" charset="0"/>
                  </a:rPr>
                  <a:t>.</a:t>
                </a:r>
              </a:p>
              <a:p>
                <a:pPr marL="742950" lvl="3" indent="-285750">
                  <a:lnSpc>
                    <a:spcPct val="170000"/>
                  </a:lnSpc>
                  <a:buFont typeface="Arial" charset="0"/>
                  <a:buChar char="•"/>
                </a:pPr>
                <a:r>
                  <a:rPr lang="en-US" altLang="ko-KR" sz="1400" dirty="0">
                    <a:latin typeface="Seravek Light" charset="0"/>
                    <a:ea typeface="Seravek Light" charset="0"/>
                    <a:cs typeface="Seravek Light" charset="0"/>
                  </a:rPr>
                  <a:t>If the relationship is curved, try re-expressing the data. Or stop.</a:t>
                </a:r>
              </a:p>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If the data are straight enough, fit a regression and find the residuals, </a:t>
                </a:r>
                <a:r>
                  <a:rPr lang="en-US" altLang="ko-KR" sz="1600" i="1" dirty="0">
                    <a:latin typeface="Seravek Light" charset="0"/>
                    <a:ea typeface="Seravek Light" charset="0"/>
                    <a:cs typeface="Seravek Light" charset="0"/>
                  </a:rPr>
                  <a:t>e</a:t>
                </a:r>
                <a:r>
                  <a:rPr lang="en-US" altLang="ko-KR" sz="1600" dirty="0">
                    <a:latin typeface="Seravek Light" charset="0"/>
                    <a:ea typeface="Seravek Light" charset="0"/>
                    <a:cs typeface="Seravek Light" charset="0"/>
                  </a:rPr>
                  <a:t>, and predicted values, </a:t>
                </a:r>
                <a14:m>
                  <m:oMath xmlns:m="http://schemas.openxmlformats.org/officeDocument/2006/math">
                    <m:acc>
                      <m:accPr>
                        <m:chr m:val="̂"/>
                        <m:ctrlPr>
                          <a:rPr lang="en-US" altLang="ko-KR" sz="1600" i="1" smtClean="0">
                            <a:latin typeface="Cambria Math" panose="02040503050406030204" pitchFamily="18" charset="0"/>
                            <a:ea typeface="Seravek Light" charset="0"/>
                            <a:cs typeface="Seravek Light" charset="0"/>
                          </a:rPr>
                        </m:ctrlPr>
                      </m:accPr>
                      <m:e>
                        <m:r>
                          <a:rPr lang="en-US" altLang="ko-KR" sz="1600" b="0" i="1" smtClean="0">
                            <a:latin typeface="Cambria Math" charset="0"/>
                            <a:ea typeface="Seravek Light" charset="0"/>
                            <a:cs typeface="Seravek Light" charset="0"/>
                          </a:rPr>
                          <m:t>𝑦</m:t>
                        </m:r>
                      </m:e>
                    </m:acc>
                  </m:oMath>
                </a14:m>
                <a:endParaRPr lang="en-US" altLang="ko-KR" sz="1600" dirty="0">
                  <a:latin typeface="Seravek Light" charset="0"/>
                  <a:ea typeface="Seravek Light" charset="0"/>
                  <a:cs typeface="Seravek Light" charset="0"/>
                </a:endParaRPr>
              </a:p>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Make a scatterplot of the residuals against </a:t>
                </a:r>
                <a:r>
                  <a:rPr lang="en-US" altLang="ko-KR" sz="1600" i="1" dirty="0">
                    <a:latin typeface="Seravek Light" charset="0"/>
                    <a:ea typeface="Seravek Light" charset="0"/>
                    <a:cs typeface="Seravek Light" charset="0"/>
                  </a:rPr>
                  <a:t>x</a:t>
                </a:r>
                <a:r>
                  <a:rPr lang="en-US" altLang="ko-KR" sz="1600" dirty="0">
                    <a:latin typeface="Seravek Light" charset="0"/>
                    <a:ea typeface="Seravek Light" charset="0"/>
                    <a:cs typeface="Seravek Light" charset="0"/>
                  </a:rPr>
                  <a:t> or against the predicted values. This plot should have </a:t>
                </a:r>
                <a:r>
                  <a:rPr lang="en-US" altLang="ko-KR" sz="1600" b="1" dirty="0">
                    <a:solidFill>
                      <a:srgbClr val="C00000"/>
                    </a:solidFill>
                    <a:latin typeface="Seravek Light" charset="0"/>
                    <a:ea typeface="Seravek Light" charset="0"/>
                    <a:cs typeface="Seravek Light" charset="0"/>
                  </a:rPr>
                  <a:t>no pattern. </a:t>
                </a:r>
              </a:p>
              <a:p>
                <a:pPr marL="800100" lvl="3" indent="-342900">
                  <a:lnSpc>
                    <a:spcPct val="170000"/>
                  </a:lnSpc>
                  <a:buFont typeface="Arial" charset="0"/>
                  <a:buChar char="•"/>
                </a:pPr>
                <a:r>
                  <a:rPr lang="en-US" altLang="ko-KR" sz="1400" dirty="0">
                    <a:latin typeface="Seravek Light" charset="0"/>
                    <a:ea typeface="Seravek Light" charset="0"/>
                    <a:cs typeface="Seravek Light" charset="0"/>
                  </a:rPr>
                  <a:t>Check for any bend (which would suggest that the data weren’t all that straight after all), </a:t>
                </a:r>
              </a:p>
              <a:p>
                <a:pPr marL="800100" lvl="3" indent="-342900">
                  <a:lnSpc>
                    <a:spcPct val="170000"/>
                  </a:lnSpc>
                  <a:buFont typeface="Arial" charset="0"/>
                  <a:buChar char="•"/>
                </a:pPr>
                <a:r>
                  <a:rPr lang="en-US" altLang="ko-KR" sz="1400" dirty="0">
                    <a:latin typeface="Seravek Light" charset="0"/>
                    <a:ea typeface="Seravek Light" charset="0"/>
                    <a:cs typeface="Seravek Light" charset="0"/>
                  </a:rPr>
                  <a:t>for any thickening (or thinning)</a:t>
                </a:r>
              </a:p>
              <a:p>
                <a:pPr marL="800100" lvl="3" indent="-342900">
                  <a:lnSpc>
                    <a:spcPct val="170000"/>
                  </a:lnSpc>
                  <a:buFont typeface="Arial" charset="0"/>
                  <a:buChar char="•"/>
                </a:pPr>
                <a:r>
                  <a:rPr lang="en-US" altLang="ko-KR" sz="1400" dirty="0">
                    <a:latin typeface="Seravek Light" charset="0"/>
                    <a:ea typeface="Seravek Light" charset="0"/>
                    <a:cs typeface="Seravek Light" charset="0"/>
                  </a:rPr>
                  <a:t>for any outliers. (If there are outliers, and you can correct them or justify removing them, do so and go back to step 1, or consider performing two regressions—one with and one without the outliers.) </a:t>
                </a:r>
              </a:p>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If the data are measured over time, plot the residuals against time to check for evidence of patterns that might suggest they are not </a:t>
                </a:r>
                <a:r>
                  <a:rPr lang="en-US" altLang="ko-KR" sz="1600" b="1" dirty="0">
                    <a:solidFill>
                      <a:srgbClr val="C00000"/>
                    </a:solidFill>
                    <a:latin typeface="Seravek Light" charset="0"/>
                    <a:ea typeface="Seravek Light" charset="0"/>
                    <a:cs typeface="Seravek Light" charset="0"/>
                  </a:rPr>
                  <a:t>independent</a:t>
                </a:r>
                <a:r>
                  <a:rPr lang="en-US" altLang="ko-KR" sz="1600" dirty="0">
                    <a:latin typeface="Seravek Light" charset="0"/>
                    <a:ea typeface="Seravek Light" charset="0"/>
                    <a:cs typeface="Seravek Light" charset="0"/>
                  </a:rPr>
                  <a:t>. </a:t>
                </a:r>
              </a:p>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If the scatterplots look OK, then make a histogram and Normal probability plot of the residuals to check the </a:t>
                </a:r>
                <a:r>
                  <a:rPr lang="en-US" altLang="ko-KR" sz="1600" b="1" dirty="0">
                    <a:solidFill>
                      <a:srgbClr val="C00000"/>
                    </a:solidFill>
                    <a:latin typeface="Seravek Light" charset="0"/>
                    <a:ea typeface="Seravek Light" charset="0"/>
                    <a:cs typeface="Seravek Light" charset="0"/>
                  </a:rPr>
                  <a:t>Nearly Normal Condition</a:t>
                </a:r>
                <a:r>
                  <a:rPr lang="en-US" altLang="ko-KR" sz="1600" dirty="0">
                    <a:latin typeface="Seravek Light" charset="0"/>
                    <a:ea typeface="Seravek Light" charset="0"/>
                    <a:cs typeface="Seravek Light" charset="0"/>
                  </a:rPr>
                  <a:t>. </a:t>
                </a:r>
              </a:p>
              <a:p>
                <a:pPr marL="342900" lvl="2" indent="-342900">
                  <a:lnSpc>
                    <a:spcPct val="170000"/>
                  </a:lnSpc>
                  <a:buFont typeface="+mj-lt"/>
                  <a:buAutoNum type="arabicPeriod"/>
                </a:pPr>
                <a:r>
                  <a:rPr lang="en-US" altLang="ko-KR" sz="1600" dirty="0">
                    <a:latin typeface="Seravek Light" charset="0"/>
                    <a:ea typeface="Seravek Light" charset="0"/>
                    <a:cs typeface="Seravek Light" charset="0"/>
                  </a:rPr>
                  <a:t>If all the conditions seem to be reasonably satisfied, go ahead with inference. </a:t>
                </a:r>
              </a:p>
            </p:txBody>
          </p:sp>
        </mc:Choice>
        <mc:Fallback xmlns="">
          <p:sp>
            <p:nvSpPr>
              <p:cNvPr id="12" name="텍스트 상자 11"/>
              <p:cNvSpPr txBox="1">
                <a:spLocks noRot="1" noChangeAspect="1" noMove="1" noResize="1" noEditPoints="1" noAdjustHandles="1" noChangeArrowheads="1" noChangeShapeType="1" noTextEdit="1"/>
              </p:cNvSpPr>
              <p:nvPr/>
            </p:nvSpPr>
            <p:spPr>
              <a:xfrm>
                <a:off x="701786" y="931216"/>
                <a:ext cx="10943650" cy="5228163"/>
              </a:xfrm>
              <a:prstGeom prst="rect">
                <a:avLst/>
              </a:prstGeom>
              <a:blipFill rotWithShape="0">
                <a:blip r:embed="rId6"/>
                <a:stretch>
                  <a:fillRect l="-334" b="-700"/>
                </a:stretch>
              </a:blipFill>
            </p:spPr>
            <p:txBody>
              <a:bodyPr/>
              <a:lstStyle/>
              <a:p>
                <a:r>
                  <a:rPr lang="ko-KR" altLang="en-US">
                    <a:noFill/>
                  </a:rPr>
                  <a:t> </a:t>
                </a:r>
              </a:p>
            </p:txBody>
          </p:sp>
        </mc:Fallback>
      </mc:AlternateContent>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spTree>
    <p:extLst>
      <p:ext uri="{BB962C8B-B14F-4D97-AF65-F5344CB8AC3E}">
        <p14:creationId xmlns:p14="http://schemas.microsoft.com/office/powerpoint/2010/main" val="38128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5"/>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5649303" cy="523220"/>
          </a:xfrm>
          <a:prstGeom prst="rect">
            <a:avLst/>
          </a:prstGeom>
        </p:spPr>
        <p:txBody>
          <a:bodyPr wrap="none">
            <a:spAutoFit/>
          </a:bodyPr>
          <a:lstStyle/>
          <a:p>
            <a:r>
              <a:rPr lang="en-US" altLang="ko-KR" sz="2800" dirty="0">
                <a:latin typeface="Seravek" charset="0"/>
                <a:ea typeface="Seravek" charset="0"/>
                <a:cs typeface="Seravek" charset="0"/>
              </a:rPr>
              <a:t>Intuition about regression inference</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5092869"/>
              </a:xfrm>
              <a:prstGeom prst="rect">
                <a:avLst/>
              </a:prstGeom>
              <a:noFill/>
            </p:spPr>
            <p:txBody>
              <a:bodyPr wrap="square" rtlCol="0">
                <a:spAutoFit/>
              </a:bodyPr>
              <a:lstStyle/>
              <a:p>
                <a:pPr marL="0" lvl="2">
                  <a:lnSpc>
                    <a:spcPct val="150000"/>
                  </a:lnSpc>
                </a:pPr>
                <a:r>
                  <a:rPr lang="en-US" altLang="ko-KR" dirty="0">
                    <a:latin typeface="Seravek Light" charset="0"/>
                    <a:ea typeface="Seravek Light" charset="0"/>
                    <a:cs typeface="Seravek Light" charset="0"/>
                  </a:rPr>
                  <a:t>The factors that affect how much the slope (and intercept) vary from sample to sample (stability of beta)</a:t>
                </a:r>
              </a:p>
              <a:p>
                <a:pPr marL="285750" lvl="2" indent="-285750">
                  <a:lnSpc>
                    <a:spcPct val="150000"/>
                  </a:lnSpc>
                  <a:buFont typeface="Arial" charset="0"/>
                  <a:buChar char="•"/>
                </a:pPr>
                <a:r>
                  <a:rPr lang="en-US" altLang="ko-KR" b="1" dirty="0">
                    <a:latin typeface="Seravek Light" charset="0"/>
                    <a:ea typeface="Seravek Light" charset="0"/>
                    <a:cs typeface="Seravek Light" charset="0"/>
                  </a:rPr>
                  <a:t>Spread around the line</a:t>
                </a:r>
              </a:p>
              <a:p>
                <a:pPr marL="742950" lvl="3" indent="-285750">
                  <a:lnSpc>
                    <a:spcPct val="150000"/>
                  </a:lnSpc>
                  <a:buFont typeface="Arial" charset="0"/>
                  <a:buChar char="•"/>
                </a:pPr>
                <a:r>
                  <a:rPr lang="en-US" altLang="ko-KR" dirty="0">
                    <a:latin typeface="Seravek Light" charset="0"/>
                    <a:ea typeface="Seravek Light" charset="0"/>
                    <a:cs typeface="Seravek Light" charset="0"/>
                  </a:rPr>
                  <a:t>Residual standard deviation,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charset="0"/>
                          </a:rPr>
                          <m:t>𝑠</m:t>
                        </m:r>
                      </m:e>
                      <m:sub>
                        <m:r>
                          <a:rPr kumimoji="1" lang="en-US" altLang="ko-KR" i="1">
                            <a:latin typeface="Cambria Math" charset="0"/>
                          </a:rPr>
                          <m:t>𝑒</m:t>
                        </m:r>
                      </m:sub>
                    </m:sSub>
                    <m:r>
                      <a:rPr kumimoji="1" lang="en-US" altLang="ko-KR" i="1">
                        <a:latin typeface="Cambria Math" charset="0"/>
                      </a:rPr>
                      <m:t>=</m:t>
                    </m:r>
                    <m:rad>
                      <m:radPr>
                        <m:degHide m:val="on"/>
                        <m:ctrlPr>
                          <a:rPr kumimoji="1" lang="en-US" altLang="ko-KR" i="1">
                            <a:latin typeface="Cambria Math" panose="02040503050406030204" pitchFamily="18" charset="0"/>
                          </a:rPr>
                        </m:ctrlPr>
                      </m:radPr>
                      <m:deg/>
                      <m:e>
                        <m:f>
                          <m:fPr>
                            <m:ctrlPr>
                              <a:rPr kumimoji="1" lang="mr-IN" altLang="ko-KR" i="1">
                                <a:latin typeface="Cambria Math" panose="02040503050406030204" pitchFamily="18" charset="0"/>
                              </a:rPr>
                            </m:ctrlPr>
                          </m:fPr>
                          <m:num>
                            <m:nary>
                              <m:naryPr>
                                <m:chr m:val="∑"/>
                                <m:subHide m:val="on"/>
                                <m:supHide m:val="on"/>
                                <m:ctrlPr>
                                  <a:rPr kumimoji="1" lang="mr-IN" altLang="ko-KR" i="1">
                                    <a:latin typeface="Cambria Math" panose="02040503050406030204" pitchFamily="18" charset="0"/>
                                  </a:rPr>
                                </m:ctrlPr>
                              </m:naryPr>
                              <m:sub/>
                              <m:sup/>
                              <m:e>
                                <m:sSup>
                                  <m:sSupPr>
                                    <m:ctrlPr>
                                      <a:rPr kumimoji="1" lang="mr-IN" altLang="ko-KR" i="1">
                                        <a:latin typeface="Cambria Math" panose="02040503050406030204" pitchFamily="18" charset="0"/>
                                      </a:rPr>
                                    </m:ctrlPr>
                                  </m:sSupPr>
                                  <m:e>
                                    <m:r>
                                      <a:rPr kumimoji="1" lang="en-US" altLang="ko-KR" i="1">
                                        <a:latin typeface="Cambria Math" charset="0"/>
                                      </a:rPr>
                                      <m:t>(</m:t>
                                    </m:r>
                                    <m:r>
                                      <a:rPr lang="en-US" altLang="ko-KR" i="1">
                                        <a:latin typeface="Cambria Math" charset="0"/>
                                        <a:ea typeface="Seravek Light" charset="0"/>
                                        <a:cs typeface="Seravek Light" charset="0"/>
                                      </a:rPr>
                                      <m:t>𝑦</m:t>
                                    </m:r>
                                    <m:r>
                                      <a:rPr lang="en-US" altLang="ko-KR" i="1">
                                        <a:latin typeface="Cambria Math" charset="0"/>
                                        <a:ea typeface="Seravek Light" charset="0"/>
                                        <a:cs typeface="Seravek Light" charset="0"/>
                                      </a:rPr>
                                      <m:t> − </m:t>
                                    </m:r>
                                    <m:acc>
                                      <m:accPr>
                                        <m:chr m:val="̂"/>
                                        <m:ctrlPr>
                                          <a:rPr lang="en-US" altLang="ko-KR" i="1">
                                            <a:latin typeface="Cambria Math" panose="02040503050406030204" pitchFamily="18" charset="0"/>
                                            <a:ea typeface="Seravek Light" charset="0"/>
                                            <a:cs typeface="Seravek Light" charset="0"/>
                                          </a:rPr>
                                        </m:ctrlPr>
                                      </m:accPr>
                                      <m:e>
                                        <m:r>
                                          <a:rPr lang="en-US" altLang="ko-KR" i="1">
                                            <a:latin typeface="Cambria Math" charset="0"/>
                                            <a:ea typeface="Seravek Light" charset="0"/>
                                            <a:cs typeface="Seravek Light" charset="0"/>
                                          </a:rPr>
                                          <m:t>𝑦</m:t>
                                        </m:r>
                                      </m:e>
                                    </m:acc>
                                    <m:r>
                                      <m:rPr>
                                        <m:nor/>
                                      </m:rPr>
                                      <a:rPr lang="en-US" altLang="ko-KR">
                                        <a:latin typeface="Cambria Math" charset="0"/>
                                        <a:ea typeface="Seravek Light" charset="0"/>
                                        <a:cs typeface="Seravek Light" charset="0"/>
                                      </a:rPr>
                                      <m:t>)</m:t>
                                    </m:r>
                                  </m:e>
                                  <m:sup>
                                    <m:r>
                                      <a:rPr kumimoji="1" lang="en-US" altLang="ko-KR" i="1">
                                        <a:latin typeface="Cambria Math" charset="0"/>
                                      </a:rPr>
                                      <m:t>2</m:t>
                                    </m:r>
                                  </m:sup>
                                </m:sSup>
                              </m:e>
                            </m:nary>
                          </m:num>
                          <m:den>
                            <m:r>
                              <a:rPr kumimoji="1" lang="en-US" altLang="ko-KR" i="1">
                                <a:latin typeface="Cambria Math" charset="0"/>
                              </a:rPr>
                              <m:t>𝑛</m:t>
                            </m:r>
                            <m:r>
                              <a:rPr kumimoji="1" lang="en-US" altLang="ko-KR" i="1">
                                <a:latin typeface="Cambria Math" charset="0"/>
                              </a:rPr>
                              <m:t>−2</m:t>
                            </m:r>
                          </m:den>
                        </m:f>
                      </m:e>
                    </m:rad>
                  </m:oMath>
                </a14:m>
                <a:endParaRPr kumimoji="1" lang="en-US" altLang="ko-KR" dirty="0">
                  <a:latin typeface="Seravek Light" charset="0"/>
                </a:endParaRPr>
              </a:p>
              <a:p>
                <a:pPr marL="742950" lvl="3" indent="-285750">
                  <a:lnSpc>
                    <a:spcPct val="150000"/>
                  </a:lnSpc>
                  <a:buFont typeface="Arial" charset="0"/>
                  <a:buChar char="•"/>
                </a:pPr>
                <a:endParaRPr kumimoji="1" lang="en-US" altLang="ko-KR" dirty="0"/>
              </a:p>
              <a:p>
                <a:pPr marL="285750" lvl="2" indent="-285750">
                  <a:lnSpc>
                    <a:spcPct val="150000"/>
                  </a:lnSpc>
                  <a:buFont typeface="Arial" charset="0"/>
                  <a:buChar char="•"/>
                </a:pPr>
                <a:r>
                  <a:rPr kumimoji="1" lang="en-US" altLang="ko-KR" b="1" dirty="0">
                    <a:latin typeface="Seravek Light" charset="0"/>
                    <a:ea typeface="Seravek Light" charset="0"/>
                    <a:cs typeface="Seravek Light" charset="0"/>
                  </a:rPr>
                  <a:t>Spread of the </a:t>
                </a:r>
                <a:r>
                  <a:rPr kumimoji="1" lang="en-US" altLang="ko-KR" b="1" i="1" dirty="0">
                    <a:latin typeface="Seravek Light" charset="0"/>
                    <a:ea typeface="Seravek Light" charset="0"/>
                    <a:cs typeface="Seravek Light" charset="0"/>
                  </a:rPr>
                  <a:t>x</a:t>
                </a:r>
                <a:r>
                  <a:rPr kumimoji="1" lang="en-US" altLang="ko-KR" b="1" dirty="0">
                    <a:latin typeface="Seravek Light" charset="0"/>
                    <a:ea typeface="Seravek Light" charset="0"/>
                    <a:cs typeface="Seravek Light" charset="0"/>
                  </a:rPr>
                  <a:t>’s</a:t>
                </a:r>
              </a:p>
              <a:p>
                <a:pPr marL="285750" lvl="2" indent="-285750">
                  <a:lnSpc>
                    <a:spcPct val="150000"/>
                  </a:lnSpc>
                  <a:buFont typeface="Arial" charset="0"/>
                  <a:buChar char="•"/>
                </a:pPr>
                <a:endParaRPr kumimoji="1" lang="en-US" altLang="ko-KR" dirty="0">
                  <a:latin typeface="Seravek Light" charset="0"/>
                  <a:ea typeface="Seravek Light" charset="0"/>
                  <a:cs typeface="Seravek Light" charset="0"/>
                </a:endParaRPr>
              </a:p>
              <a:p>
                <a:pPr marL="285750" lvl="2" indent="-285750">
                  <a:lnSpc>
                    <a:spcPct val="150000"/>
                  </a:lnSpc>
                  <a:buFont typeface="Arial" charset="0"/>
                  <a:buChar char="•"/>
                </a:pPr>
                <a:endParaRPr kumimoji="1" lang="en-US" altLang="ko-KR" dirty="0">
                  <a:latin typeface="Seravek Light" charset="0"/>
                  <a:ea typeface="Seravek Light" charset="0"/>
                  <a:cs typeface="Seravek Light" charset="0"/>
                </a:endParaRPr>
              </a:p>
              <a:p>
                <a:pPr marL="285750" lvl="2" indent="-285750">
                  <a:lnSpc>
                    <a:spcPct val="150000"/>
                  </a:lnSpc>
                  <a:buFont typeface="Arial" charset="0"/>
                  <a:buChar char="•"/>
                </a:pPr>
                <a:endParaRPr kumimoji="1" lang="en-US" altLang="ko-KR" dirty="0">
                  <a:latin typeface="Seravek Light" charset="0"/>
                  <a:ea typeface="Seravek Light" charset="0"/>
                  <a:cs typeface="Seravek Light" charset="0"/>
                </a:endParaRPr>
              </a:p>
              <a:p>
                <a:pPr marL="285750" lvl="2" indent="-285750">
                  <a:lnSpc>
                    <a:spcPct val="150000"/>
                  </a:lnSpc>
                  <a:buFont typeface="Arial" charset="0"/>
                  <a:buChar char="•"/>
                </a:pPr>
                <a:endParaRPr kumimoji="1" lang="en-US" altLang="ko-KR" dirty="0">
                  <a:latin typeface="Seravek Light" charset="0"/>
                  <a:ea typeface="Seravek Light" charset="0"/>
                  <a:cs typeface="Seravek Light" charset="0"/>
                </a:endParaRPr>
              </a:p>
              <a:p>
                <a:pPr marL="285750" lvl="2" indent="-285750">
                  <a:lnSpc>
                    <a:spcPct val="150000"/>
                  </a:lnSpc>
                  <a:buFont typeface="Arial" charset="0"/>
                  <a:buChar char="•"/>
                </a:pPr>
                <a:r>
                  <a:rPr kumimoji="1" lang="en-US" altLang="ko-KR" b="1" dirty="0">
                    <a:latin typeface="Seravek Light" charset="0"/>
                    <a:ea typeface="Seravek Light" charset="0"/>
                    <a:cs typeface="Seravek Light" charset="0"/>
                  </a:rPr>
                  <a:t>Sample size</a:t>
                </a:r>
                <a:endParaRPr kumimoji="1" lang="ko-KR" altLang="en-US" b="1" dirty="0">
                  <a:latin typeface="Seravek Light" charset="0"/>
                  <a:ea typeface="Seravek Light" charset="0"/>
                  <a:cs typeface="Seravek Light" charset="0"/>
                </a:endParaRPr>
              </a:p>
              <a:p>
                <a:pPr marL="742950" lvl="3" indent="-285750">
                  <a:lnSpc>
                    <a:spcPct val="150000"/>
                  </a:lnSpc>
                  <a:buFont typeface="Arial" charset="0"/>
                  <a:buChar char="•"/>
                </a:pPr>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5092869"/>
              </a:xfrm>
              <a:prstGeom prst="rect">
                <a:avLst/>
              </a:prstGeom>
              <a:blipFill rotWithShape="0">
                <a:blip r:embed="rId6"/>
                <a:stretch>
                  <a:fillRect l="-445"/>
                </a:stretch>
              </a:blipFill>
            </p:spPr>
            <p:txBody>
              <a:bodyPr/>
              <a:lstStyle/>
              <a:p>
                <a:r>
                  <a:rPr lang="ko-KR" altLang="en-US">
                    <a:noFill/>
                  </a:rPr>
                  <a:t> </a:t>
                </a:r>
              </a:p>
            </p:txBody>
          </p:sp>
        </mc:Fallback>
      </mc:AlternateContent>
      <p:pic>
        <p:nvPicPr>
          <p:cNvPr id="3" name="그림 2"/>
          <p:cNvPicPr>
            <a:picLocks noChangeAspect="1"/>
          </p:cNvPicPr>
          <p:nvPr/>
        </p:nvPicPr>
        <p:blipFill>
          <a:blip r:embed="rId7"/>
          <a:stretch>
            <a:fillRect/>
          </a:stretch>
        </p:blipFill>
        <p:spPr>
          <a:xfrm>
            <a:off x="6341321" y="1605571"/>
            <a:ext cx="4830805" cy="1696347"/>
          </a:xfrm>
          <a:prstGeom prst="rect">
            <a:avLst/>
          </a:prstGeom>
        </p:spPr>
      </p:pic>
      <p:pic>
        <p:nvPicPr>
          <p:cNvPr id="10" name="그림 9"/>
          <p:cNvPicPr>
            <a:picLocks noChangeAspect="1"/>
          </p:cNvPicPr>
          <p:nvPr/>
        </p:nvPicPr>
        <p:blipFill>
          <a:blip r:embed="rId8"/>
          <a:stretch>
            <a:fillRect/>
          </a:stretch>
        </p:blipFill>
        <p:spPr>
          <a:xfrm>
            <a:off x="3329177" y="3306711"/>
            <a:ext cx="5169363" cy="1730155"/>
          </a:xfrm>
          <a:prstGeom prst="rect">
            <a:avLst/>
          </a:prstGeom>
        </p:spPr>
      </p:pic>
      <p:sp>
        <p:nvSpPr>
          <p:cNvPr id="16" name="직사각형 15"/>
          <p:cNvSpPr/>
          <p:nvPr/>
        </p:nvSpPr>
        <p:spPr>
          <a:xfrm>
            <a:off x="6298289" y="1594813"/>
            <a:ext cx="2522982" cy="17178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p:cNvSpPr/>
          <p:nvPr/>
        </p:nvSpPr>
        <p:spPr>
          <a:xfrm>
            <a:off x="5975558" y="3286239"/>
            <a:ext cx="2522982" cy="17178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18" name="그림 17"/>
          <p:cNvPicPr>
            <a:picLocks noChangeAspect="1"/>
          </p:cNvPicPr>
          <p:nvPr/>
        </p:nvPicPr>
        <p:blipFill>
          <a:blip r:embed="rId9"/>
          <a:stretch>
            <a:fillRect/>
          </a:stretch>
        </p:blipFill>
        <p:spPr>
          <a:xfrm>
            <a:off x="4883971" y="5087145"/>
            <a:ext cx="5056094" cy="1668150"/>
          </a:xfrm>
          <a:prstGeom prst="rect">
            <a:avLst/>
          </a:prstGeom>
        </p:spPr>
      </p:pic>
      <p:sp>
        <p:nvSpPr>
          <p:cNvPr id="19" name="직사각형 18"/>
          <p:cNvSpPr/>
          <p:nvPr/>
        </p:nvSpPr>
        <p:spPr>
          <a:xfrm>
            <a:off x="7511027" y="5009589"/>
            <a:ext cx="2522982" cy="17178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046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bldLvl="5"/>
      <p:bldP spid="16" grpId="0" animBg="1"/>
      <p:bldP spid="17"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4466287" cy="523220"/>
          </a:xfrm>
          <a:prstGeom prst="rect">
            <a:avLst/>
          </a:prstGeom>
        </p:spPr>
        <p:txBody>
          <a:bodyPr wrap="none">
            <a:spAutoFit/>
          </a:bodyPr>
          <a:lstStyle/>
          <a:p>
            <a:r>
              <a:rPr lang="en-US" altLang="ko-KR" sz="2800" dirty="0">
                <a:latin typeface="Seravek" charset="0"/>
                <a:ea typeface="Seravek" charset="0"/>
                <a:cs typeface="Seravek" charset="0"/>
              </a:rPr>
              <a:t>Standard Error for the Slope</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mc:AlternateContent xmlns:mc="http://schemas.openxmlformats.org/markup-compatibility/2006" xmlns:a14="http://schemas.microsoft.com/office/drawing/2010/main">
        <mc:Choice Requires="a14">
          <p:sp>
            <p:nvSpPr>
              <p:cNvPr id="14" name="텍스트 상자 13"/>
              <p:cNvSpPr txBox="1"/>
              <p:nvPr/>
            </p:nvSpPr>
            <p:spPr>
              <a:xfrm>
                <a:off x="928453" y="879451"/>
                <a:ext cx="10943650" cy="4665060"/>
              </a:xfrm>
              <a:prstGeom prst="rect">
                <a:avLst/>
              </a:prstGeom>
              <a:noFill/>
            </p:spPr>
            <p:txBody>
              <a:bodyPr wrap="square" rtlCol="0">
                <a:spAutoFit/>
              </a:bodyPr>
              <a:lstStyle/>
              <a:p>
                <a:pPr marL="285750" lvl="2" indent="-285750">
                  <a:lnSpc>
                    <a:spcPct val="150000"/>
                  </a:lnSpc>
                  <a:buFont typeface="Arial" charset="0"/>
                  <a:buChar char="•"/>
                </a:pPr>
                <a:r>
                  <a:rPr lang="en-US" altLang="ko-KR" dirty="0">
                    <a:latin typeface="Seravek Light" charset="0"/>
                    <a:ea typeface="Seravek Light" charset="0"/>
                    <a:cs typeface="Seravek Light" charset="0"/>
                  </a:rPr>
                  <a:t>Spread around the line: </a:t>
                </a:r>
                <a14:m>
                  <m:oMath xmlns:m="http://schemas.openxmlformats.org/officeDocument/2006/math">
                    <m:sSub>
                      <m:sSubPr>
                        <m:ctrlPr>
                          <a:rPr lang="en-US" altLang="ko-KR" i="1" smtClean="0">
                            <a:solidFill>
                              <a:srgbClr val="C00000"/>
                            </a:solidFill>
                            <a:latin typeface="Cambria Math" panose="02040503050406030204" pitchFamily="18" charset="0"/>
                            <a:ea typeface="Seravek Light" charset="0"/>
                            <a:cs typeface="Seravek Light" charset="0"/>
                          </a:rPr>
                        </m:ctrlPr>
                      </m:sSubPr>
                      <m:e>
                        <m:r>
                          <a:rPr lang="en-US" altLang="ko-KR" b="0" i="1" smtClean="0">
                            <a:solidFill>
                              <a:srgbClr val="C00000"/>
                            </a:solidFill>
                            <a:latin typeface="Cambria Math" charset="0"/>
                            <a:ea typeface="Seravek Light" charset="0"/>
                            <a:cs typeface="Seravek Light" charset="0"/>
                          </a:rPr>
                          <m:t>𝑠</m:t>
                        </m:r>
                      </m:e>
                      <m:sub>
                        <m:r>
                          <a:rPr lang="en-US" altLang="ko-KR" b="0" i="1" smtClean="0">
                            <a:solidFill>
                              <a:srgbClr val="C00000"/>
                            </a:solidFill>
                            <a:latin typeface="Cambria Math" charset="0"/>
                            <a:ea typeface="Seravek Light" charset="0"/>
                            <a:cs typeface="Seravek Light" charset="0"/>
                          </a:rPr>
                          <m:t>𝑒</m:t>
                        </m:r>
                      </m:sub>
                    </m:sSub>
                  </m:oMath>
                </a14:m>
                <a:endParaRPr kumimoji="1" lang="en-US" altLang="ko-KR" i="1" dirty="0">
                  <a:latin typeface="Seravek Light" charset="0"/>
                  <a:ea typeface="Seravek Light" charset="0"/>
                  <a:cs typeface="Seravek Light" charset="0"/>
                </a:endParaRPr>
              </a:p>
              <a:p>
                <a:pPr marL="285750" lvl="2" indent="-285750">
                  <a:lnSpc>
                    <a:spcPct val="150000"/>
                  </a:lnSpc>
                  <a:buFont typeface="Arial" charset="0"/>
                  <a:buChar char="•"/>
                </a:pPr>
                <a:r>
                  <a:rPr kumimoji="1" lang="en-US" altLang="ko-KR" dirty="0">
                    <a:latin typeface="Seravek Light" charset="0"/>
                    <a:ea typeface="Seravek Light" charset="0"/>
                    <a:cs typeface="Seravek Light" charset="0"/>
                  </a:rPr>
                  <a:t>Spread of the x’s: </a:t>
                </a:r>
                <a14:m>
                  <m:oMath xmlns:m="http://schemas.openxmlformats.org/officeDocument/2006/math">
                    <m:sSub>
                      <m:sSubPr>
                        <m:ctrlPr>
                          <a:rPr lang="en-US" altLang="ko-KR" i="1" smtClean="0">
                            <a:solidFill>
                              <a:srgbClr val="C00000"/>
                            </a:solidFill>
                            <a:latin typeface="Cambria Math" panose="02040503050406030204" pitchFamily="18" charset="0"/>
                            <a:ea typeface="Seravek Light" charset="0"/>
                            <a:cs typeface="Seravek Light" charset="0"/>
                          </a:rPr>
                        </m:ctrlPr>
                      </m:sSubPr>
                      <m:e>
                        <m:r>
                          <a:rPr lang="en-US" altLang="ko-KR" b="0" i="1">
                            <a:solidFill>
                              <a:srgbClr val="C00000"/>
                            </a:solidFill>
                            <a:latin typeface="Cambria Math" charset="0"/>
                            <a:ea typeface="Seravek Light" charset="0"/>
                            <a:cs typeface="Seravek Light" charset="0"/>
                          </a:rPr>
                          <m:t>𝑠</m:t>
                        </m:r>
                      </m:e>
                      <m:sub>
                        <m:r>
                          <a:rPr lang="en-US" altLang="ko-KR" b="0" i="1" smtClean="0">
                            <a:solidFill>
                              <a:srgbClr val="C00000"/>
                            </a:solidFill>
                            <a:latin typeface="Cambria Math" charset="0"/>
                            <a:ea typeface="Seravek Light" charset="0"/>
                            <a:cs typeface="Seravek Light" charset="0"/>
                          </a:rPr>
                          <m:t>𝑥</m:t>
                        </m:r>
                      </m:sub>
                    </m:sSub>
                  </m:oMath>
                </a14:m>
                <a:endParaRPr kumimoji="1" lang="en-US" altLang="ko-KR" i="1" dirty="0">
                  <a:latin typeface="Seravek Light" charset="0"/>
                  <a:ea typeface="Seravek Light" charset="0"/>
                  <a:cs typeface="Seravek Light" charset="0"/>
                </a:endParaRPr>
              </a:p>
              <a:p>
                <a:pPr marL="285750" lvl="2" indent="-285750">
                  <a:lnSpc>
                    <a:spcPct val="150000"/>
                  </a:lnSpc>
                  <a:buFont typeface="Arial" charset="0"/>
                  <a:buChar char="•"/>
                </a:pPr>
                <a:r>
                  <a:rPr kumimoji="1" lang="en-US" altLang="ko-KR" dirty="0">
                    <a:latin typeface="Seravek Light" charset="0"/>
                    <a:ea typeface="Seravek Light" charset="0"/>
                    <a:cs typeface="Seravek Light" charset="0"/>
                  </a:rPr>
                  <a:t>Sample size: </a:t>
                </a:r>
                <a14:m>
                  <m:oMath xmlns:m="http://schemas.openxmlformats.org/officeDocument/2006/math">
                    <m:r>
                      <a:rPr kumimoji="1" lang="en-US" altLang="ko-KR" b="0" i="1" smtClean="0">
                        <a:solidFill>
                          <a:srgbClr val="C00000"/>
                        </a:solidFill>
                        <a:latin typeface="Cambria Math" charset="0"/>
                        <a:ea typeface="Seravek Light" charset="0"/>
                        <a:cs typeface="Seravek Light" charset="0"/>
                      </a:rPr>
                      <m:t>𝑛</m:t>
                    </m:r>
                  </m:oMath>
                </a14:m>
                <a:endParaRPr kumimoji="1" lang="en-US" altLang="ko-KR" b="0" dirty="0">
                  <a:solidFill>
                    <a:srgbClr val="C00000"/>
                  </a:solidFill>
                  <a:latin typeface="Seravek Light" charset="0"/>
                  <a:ea typeface="Seravek Light" charset="0"/>
                  <a:cs typeface="Seravek Light" charset="0"/>
                </a:endParaRPr>
              </a:p>
              <a:p>
                <a:pPr marL="285750" lvl="2" indent="-285750">
                  <a:lnSpc>
                    <a:spcPct val="150000"/>
                  </a:lnSpc>
                  <a:buFont typeface="Arial" charset="0"/>
                  <a:buChar char="•"/>
                </a:pPr>
                <a:endParaRPr kumimoji="1" lang="en-US" altLang="ko-KR" i="1" dirty="0">
                  <a:latin typeface="Seravek Light" charset="0"/>
                  <a:ea typeface="Seravek Light" charset="0"/>
                  <a:cs typeface="Seravek Light" charset="0"/>
                </a:endParaRPr>
              </a:p>
              <a:p>
                <a:pPr marL="285750" lvl="2" indent="-285750">
                  <a:lnSpc>
                    <a:spcPct val="150000"/>
                  </a:lnSpc>
                  <a:buFont typeface="Arial" charset="0"/>
                  <a:buChar char="•"/>
                </a:pPr>
                <a:r>
                  <a:rPr kumimoji="1" lang="en-US" altLang="ko-KR" dirty="0">
                    <a:latin typeface="Seravek Light" charset="0"/>
                    <a:ea typeface="Seravek Light" charset="0"/>
                    <a:cs typeface="Seravek Light" charset="0"/>
                  </a:rPr>
                  <a:t>Standard error for the regression slope:</a:t>
                </a:r>
                <a:endParaRPr kumimoji="1" lang="ko-KR" altLang="en-US" dirty="0">
                  <a:latin typeface="Seravek Light" charset="0"/>
                  <a:ea typeface="Seravek Light" charset="0"/>
                  <a:cs typeface="Seravek Light" charset="0"/>
                </a:endParaRPr>
              </a:p>
              <a:p>
                <a:pPr marL="742950" lvl="3" indent="-285750">
                  <a:lnSpc>
                    <a:spcPct val="150000"/>
                  </a:lnSpc>
                  <a:buFont typeface="Arial" charset="0"/>
                  <a:buChar char="•"/>
                </a:pPr>
                <a14:m>
                  <m:oMath xmlns:m="http://schemas.openxmlformats.org/officeDocument/2006/math">
                    <m:r>
                      <a:rPr lang="en-US" altLang="ko-KR" b="0" i="1" smtClean="0">
                        <a:latin typeface="Cambria Math" charset="0"/>
                        <a:ea typeface="Seravek Light" charset="0"/>
                        <a:cs typeface="Seravek Light" charset="0"/>
                      </a:rPr>
                      <m:t>𝑆𝐸</m:t>
                    </m:r>
                    <m:d>
                      <m:dPr>
                        <m:ctrlPr>
                          <a:rPr lang="en-US" altLang="ko-KR" b="0" i="1" smtClean="0">
                            <a:latin typeface="Cambria Math" panose="02040503050406030204" pitchFamily="18" charset="0"/>
                            <a:ea typeface="Seravek Light" charset="0"/>
                            <a:cs typeface="Seravek Light" charset="0"/>
                          </a:rPr>
                        </m:ctrlPr>
                      </m:dPr>
                      <m:e>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e>
                    </m:d>
                    <m:r>
                      <a:rPr lang="en-US" altLang="ko-KR" b="0" i="1" smtClean="0">
                        <a:latin typeface="Cambria Math" charset="0"/>
                        <a:ea typeface="Seravek Light" charset="0"/>
                        <a:cs typeface="Seravek Light" charset="0"/>
                      </a:rPr>
                      <m:t>=</m:t>
                    </m:r>
                    <m:f>
                      <m:fPr>
                        <m:ctrlPr>
                          <a:rPr lang="mr-IN" altLang="ko-KR" b="0" i="1" smtClean="0">
                            <a:latin typeface="Cambria Math" panose="02040503050406030204" pitchFamily="18" charset="0"/>
                            <a:ea typeface="Seravek Light" charset="0"/>
                            <a:cs typeface="Seravek Light" charset="0"/>
                          </a:rPr>
                        </m:ctrlPr>
                      </m:fPr>
                      <m:num>
                        <m:sSub>
                          <m:sSubPr>
                            <m:ctrlPr>
                              <a:rPr lang="en-US" altLang="ko-KR" b="0" i="1" smtClean="0">
                                <a:solidFill>
                                  <a:srgbClr val="C00000"/>
                                </a:solidFill>
                                <a:latin typeface="Cambria Math" panose="02040503050406030204" pitchFamily="18" charset="0"/>
                                <a:ea typeface="Seravek Light" charset="0"/>
                                <a:cs typeface="Seravek Light" charset="0"/>
                              </a:rPr>
                            </m:ctrlPr>
                          </m:sSubPr>
                          <m:e>
                            <m:r>
                              <a:rPr lang="en-US" altLang="ko-KR" b="0" i="1" smtClean="0">
                                <a:solidFill>
                                  <a:srgbClr val="C00000"/>
                                </a:solidFill>
                                <a:latin typeface="Cambria Math" charset="0"/>
                                <a:ea typeface="Seravek Light" charset="0"/>
                                <a:cs typeface="Seravek Light" charset="0"/>
                              </a:rPr>
                              <m:t>𝑠</m:t>
                            </m:r>
                          </m:e>
                          <m:sub>
                            <m:r>
                              <a:rPr lang="en-US" altLang="ko-KR" b="0" i="1" smtClean="0">
                                <a:solidFill>
                                  <a:srgbClr val="C00000"/>
                                </a:solidFill>
                                <a:latin typeface="Cambria Math" charset="0"/>
                                <a:ea typeface="Seravek Light" charset="0"/>
                                <a:cs typeface="Seravek Light" charset="0"/>
                              </a:rPr>
                              <m:t>𝑒</m:t>
                            </m:r>
                          </m:sub>
                        </m:sSub>
                      </m:num>
                      <m:den>
                        <m:rad>
                          <m:radPr>
                            <m:degHide m:val="on"/>
                            <m:ctrlPr>
                              <a:rPr lang="mr-IN" altLang="ko-KR" b="0" i="1" smtClean="0">
                                <a:latin typeface="Cambria Math" panose="02040503050406030204" pitchFamily="18" charset="0"/>
                                <a:ea typeface="Seravek Light" charset="0"/>
                                <a:cs typeface="Seravek Light" charset="0"/>
                              </a:rPr>
                            </m:ctrlPr>
                          </m:radPr>
                          <m:deg/>
                          <m:e>
                            <m:r>
                              <a:rPr lang="en-US" altLang="ko-KR" b="0" i="1" smtClean="0">
                                <a:latin typeface="Cambria Math" charset="0"/>
                                <a:ea typeface="Seravek Light" charset="0"/>
                                <a:cs typeface="Seravek Light" charset="0"/>
                              </a:rPr>
                              <m:t>𝑛</m:t>
                            </m:r>
                            <m:r>
                              <a:rPr lang="en-US" altLang="ko-KR" b="0" i="1" smtClean="0">
                                <a:latin typeface="Cambria Math" charset="0"/>
                                <a:ea typeface="Seravek Light" charset="0"/>
                                <a:cs typeface="Seravek Light" charset="0"/>
                              </a:rPr>
                              <m:t>−1</m:t>
                            </m:r>
                          </m:e>
                        </m:rad>
                        <m:sSub>
                          <m:sSubPr>
                            <m:ctrlPr>
                              <a:rPr lang="en-US" altLang="ko-KR" b="0" i="1" smtClean="0">
                                <a:solidFill>
                                  <a:schemeClr val="accent2"/>
                                </a:solidFill>
                                <a:latin typeface="Cambria Math" panose="02040503050406030204" pitchFamily="18" charset="0"/>
                                <a:ea typeface="Seravek Light" charset="0"/>
                                <a:cs typeface="Seravek Light" charset="0"/>
                              </a:rPr>
                            </m:ctrlPr>
                          </m:sSubPr>
                          <m:e>
                            <m:r>
                              <a:rPr lang="en-US" altLang="ko-KR" b="0" i="1" smtClean="0">
                                <a:solidFill>
                                  <a:schemeClr val="accent2"/>
                                </a:solidFill>
                                <a:latin typeface="Cambria Math" charset="0"/>
                                <a:ea typeface="Seravek Light" charset="0"/>
                                <a:cs typeface="Seravek Light" charset="0"/>
                              </a:rPr>
                              <m:t>𝑠</m:t>
                            </m:r>
                          </m:e>
                          <m:sub>
                            <m:r>
                              <a:rPr lang="en-US" altLang="ko-KR" b="0" i="1" smtClean="0">
                                <a:solidFill>
                                  <a:schemeClr val="accent2"/>
                                </a:solidFill>
                                <a:latin typeface="Cambria Math" charset="0"/>
                                <a:ea typeface="Seravek Light" charset="0"/>
                                <a:cs typeface="Seravek Light" charset="0"/>
                              </a:rPr>
                              <m:t>𝑥</m:t>
                            </m:r>
                          </m:sub>
                        </m:sSub>
                      </m:den>
                    </m:f>
                  </m:oMath>
                </a14:m>
                <a:r>
                  <a:rPr lang="en-US" altLang="ko-KR" dirty="0">
                    <a:latin typeface="Seravek Light" charset="0"/>
                    <a:ea typeface="Seravek Light" charset="0"/>
                    <a:cs typeface="Seravek Light" charset="0"/>
                  </a:rPr>
                  <a:t>, where </a:t>
                </a:r>
                <a14:m>
                  <m:oMath xmlns:m="http://schemas.openxmlformats.org/officeDocument/2006/math">
                    <m:sSub>
                      <m:sSubPr>
                        <m:ctrlPr>
                          <a:rPr kumimoji="1" lang="en-US" altLang="ko-KR" sz="1600" i="1" smtClean="0">
                            <a:solidFill>
                              <a:srgbClr val="C00000"/>
                            </a:solidFill>
                            <a:latin typeface="Cambria Math" panose="02040503050406030204" pitchFamily="18" charset="0"/>
                          </a:rPr>
                        </m:ctrlPr>
                      </m:sSubPr>
                      <m:e>
                        <m:r>
                          <a:rPr kumimoji="1" lang="en-US" altLang="ko-KR" sz="1600" i="1">
                            <a:solidFill>
                              <a:srgbClr val="C00000"/>
                            </a:solidFill>
                            <a:latin typeface="Cambria Math" charset="0"/>
                          </a:rPr>
                          <m:t>𝑠</m:t>
                        </m:r>
                      </m:e>
                      <m:sub>
                        <m:r>
                          <a:rPr kumimoji="1" lang="en-US" altLang="ko-KR" sz="1600" i="1">
                            <a:solidFill>
                              <a:srgbClr val="C00000"/>
                            </a:solidFill>
                            <a:latin typeface="Cambria Math" charset="0"/>
                          </a:rPr>
                          <m:t>𝑒</m:t>
                        </m:r>
                      </m:sub>
                    </m:sSub>
                    <m:r>
                      <a:rPr kumimoji="1" lang="en-US" altLang="ko-KR" sz="1600" i="1">
                        <a:latin typeface="Cambria Math" charset="0"/>
                      </a:rPr>
                      <m:t>=</m:t>
                    </m:r>
                    <m:rad>
                      <m:radPr>
                        <m:degHide m:val="on"/>
                        <m:ctrlPr>
                          <a:rPr kumimoji="1" lang="en-US" altLang="ko-KR" sz="1600" i="1">
                            <a:latin typeface="Cambria Math" panose="02040503050406030204" pitchFamily="18" charset="0"/>
                          </a:rPr>
                        </m:ctrlPr>
                      </m:radPr>
                      <m:deg/>
                      <m:e>
                        <m:f>
                          <m:fPr>
                            <m:ctrlPr>
                              <a:rPr kumimoji="1" lang="mr-IN" altLang="ko-KR" sz="1600" i="1">
                                <a:latin typeface="Cambria Math" panose="02040503050406030204" pitchFamily="18" charset="0"/>
                              </a:rPr>
                            </m:ctrlPr>
                          </m:fPr>
                          <m:num>
                            <m:nary>
                              <m:naryPr>
                                <m:chr m:val="∑"/>
                                <m:subHide m:val="on"/>
                                <m:supHide m:val="on"/>
                                <m:ctrlPr>
                                  <a:rPr kumimoji="1" lang="mr-IN" altLang="ko-KR" sz="1600" i="1">
                                    <a:latin typeface="Cambria Math" panose="02040503050406030204" pitchFamily="18" charset="0"/>
                                  </a:rPr>
                                </m:ctrlPr>
                              </m:naryPr>
                              <m:sub/>
                              <m:sup/>
                              <m:e>
                                <m:sSup>
                                  <m:sSupPr>
                                    <m:ctrlPr>
                                      <a:rPr kumimoji="1" lang="mr-IN" altLang="ko-KR" sz="1600" i="1">
                                        <a:latin typeface="Cambria Math" panose="02040503050406030204" pitchFamily="18" charset="0"/>
                                      </a:rPr>
                                    </m:ctrlPr>
                                  </m:sSupPr>
                                  <m:e>
                                    <m:r>
                                      <a:rPr kumimoji="1" lang="en-US" altLang="ko-KR" sz="1600" i="1">
                                        <a:latin typeface="Cambria Math" charset="0"/>
                                      </a:rPr>
                                      <m:t>(</m:t>
                                    </m:r>
                                    <m:r>
                                      <a:rPr lang="en-US" altLang="ko-KR" sz="1600" i="1">
                                        <a:latin typeface="Cambria Math" charset="0"/>
                                        <a:ea typeface="Seravek Light" charset="0"/>
                                        <a:cs typeface="Seravek Light" charset="0"/>
                                      </a:rPr>
                                      <m:t>𝑦</m:t>
                                    </m:r>
                                    <m:r>
                                      <a:rPr lang="en-US" altLang="ko-KR" sz="1600" i="1">
                                        <a:latin typeface="Cambria Math" charset="0"/>
                                        <a:ea typeface="Seravek Light" charset="0"/>
                                        <a:cs typeface="Seravek Light" charset="0"/>
                                      </a:rPr>
                                      <m:t> − </m:t>
                                    </m:r>
                                    <m:acc>
                                      <m:accPr>
                                        <m:chr m:val="̂"/>
                                        <m:ctrlPr>
                                          <a:rPr lang="en-US" altLang="ko-KR" sz="1600" i="1">
                                            <a:latin typeface="Cambria Math" panose="02040503050406030204" pitchFamily="18" charset="0"/>
                                            <a:ea typeface="Seravek Light" charset="0"/>
                                            <a:cs typeface="Seravek Light" charset="0"/>
                                          </a:rPr>
                                        </m:ctrlPr>
                                      </m:accPr>
                                      <m:e>
                                        <m:r>
                                          <a:rPr lang="en-US" altLang="ko-KR" sz="1600" i="1">
                                            <a:latin typeface="Cambria Math" charset="0"/>
                                            <a:ea typeface="Seravek Light" charset="0"/>
                                            <a:cs typeface="Seravek Light" charset="0"/>
                                          </a:rPr>
                                          <m:t>𝑦</m:t>
                                        </m:r>
                                      </m:e>
                                    </m:acc>
                                    <m:r>
                                      <m:rPr>
                                        <m:nor/>
                                      </m:rPr>
                                      <a:rPr lang="en-US" altLang="ko-KR" sz="1600">
                                        <a:latin typeface="Cambria Math" charset="0"/>
                                        <a:ea typeface="Seravek Light" charset="0"/>
                                        <a:cs typeface="Seravek Light" charset="0"/>
                                      </a:rPr>
                                      <m:t>)</m:t>
                                    </m:r>
                                  </m:e>
                                  <m:sup>
                                    <m:r>
                                      <a:rPr kumimoji="1" lang="en-US" altLang="ko-KR" sz="1600" i="1">
                                        <a:latin typeface="Cambria Math" charset="0"/>
                                      </a:rPr>
                                      <m:t>2</m:t>
                                    </m:r>
                                  </m:sup>
                                </m:sSup>
                              </m:e>
                            </m:nary>
                          </m:num>
                          <m:den>
                            <m:r>
                              <a:rPr kumimoji="1" lang="en-US" altLang="ko-KR" sz="1600" i="1">
                                <a:latin typeface="Cambria Math" charset="0"/>
                              </a:rPr>
                              <m:t>𝑛</m:t>
                            </m:r>
                            <m:r>
                              <a:rPr kumimoji="1" lang="en-US" altLang="ko-KR" sz="1600" i="1">
                                <a:latin typeface="Cambria Math" charset="0"/>
                              </a:rPr>
                              <m:t>−2</m:t>
                            </m:r>
                          </m:den>
                        </m:f>
                      </m:e>
                    </m:rad>
                    <m:r>
                      <a:rPr kumimoji="1" lang="en-US" altLang="ko-KR" sz="1600" b="0" i="1" smtClean="0">
                        <a:latin typeface="Cambria Math" charset="0"/>
                      </a:rPr>
                      <m:t>,</m:t>
                    </m:r>
                    <m:sSub>
                      <m:sSubPr>
                        <m:ctrlPr>
                          <a:rPr kumimoji="1" lang="en-US" altLang="ko-KR" sz="1600" i="1" smtClean="0">
                            <a:solidFill>
                              <a:schemeClr val="accent2"/>
                            </a:solidFill>
                            <a:latin typeface="Cambria Math" panose="02040503050406030204" pitchFamily="18" charset="0"/>
                          </a:rPr>
                        </m:ctrlPr>
                      </m:sSubPr>
                      <m:e>
                        <m:r>
                          <a:rPr kumimoji="1" lang="en-US" altLang="ko-KR" sz="1600" i="1">
                            <a:solidFill>
                              <a:schemeClr val="accent2"/>
                            </a:solidFill>
                            <a:latin typeface="Cambria Math" charset="0"/>
                          </a:rPr>
                          <m:t>𝑠</m:t>
                        </m:r>
                      </m:e>
                      <m:sub>
                        <m:r>
                          <a:rPr kumimoji="1" lang="en-US" altLang="ko-KR" sz="1600" b="0" i="1" smtClean="0">
                            <a:solidFill>
                              <a:schemeClr val="accent2"/>
                            </a:solidFill>
                            <a:latin typeface="Cambria Math" charset="0"/>
                          </a:rPr>
                          <m:t>𝑥</m:t>
                        </m:r>
                      </m:sub>
                    </m:sSub>
                    <m:r>
                      <a:rPr kumimoji="1" lang="en-US" altLang="ko-KR" sz="1600" i="1">
                        <a:latin typeface="Cambria Math" charset="0"/>
                      </a:rPr>
                      <m:t>=</m:t>
                    </m:r>
                    <m:rad>
                      <m:radPr>
                        <m:degHide m:val="on"/>
                        <m:ctrlPr>
                          <a:rPr kumimoji="1" lang="en-US" altLang="ko-KR" sz="1600" i="1">
                            <a:latin typeface="Cambria Math" panose="02040503050406030204" pitchFamily="18" charset="0"/>
                          </a:rPr>
                        </m:ctrlPr>
                      </m:radPr>
                      <m:deg/>
                      <m:e>
                        <m:f>
                          <m:fPr>
                            <m:ctrlPr>
                              <a:rPr kumimoji="1" lang="mr-IN" altLang="ko-KR" sz="1600" i="1">
                                <a:latin typeface="Cambria Math" panose="02040503050406030204" pitchFamily="18" charset="0"/>
                              </a:rPr>
                            </m:ctrlPr>
                          </m:fPr>
                          <m:num>
                            <m:nary>
                              <m:naryPr>
                                <m:chr m:val="∑"/>
                                <m:subHide m:val="on"/>
                                <m:supHide m:val="on"/>
                                <m:ctrlPr>
                                  <a:rPr kumimoji="1" lang="mr-IN" altLang="ko-KR" sz="1600" i="1">
                                    <a:latin typeface="Cambria Math" panose="02040503050406030204" pitchFamily="18" charset="0"/>
                                  </a:rPr>
                                </m:ctrlPr>
                              </m:naryPr>
                              <m:sub/>
                              <m:sup/>
                              <m:e>
                                <m:sSup>
                                  <m:sSupPr>
                                    <m:ctrlPr>
                                      <a:rPr kumimoji="1" lang="mr-IN" altLang="ko-KR" sz="1600" i="1">
                                        <a:latin typeface="Cambria Math" panose="02040503050406030204" pitchFamily="18" charset="0"/>
                                      </a:rPr>
                                    </m:ctrlPr>
                                  </m:sSupPr>
                                  <m:e>
                                    <m:r>
                                      <a:rPr kumimoji="1" lang="en-US" altLang="ko-KR" sz="1600" i="1">
                                        <a:latin typeface="Cambria Math" charset="0"/>
                                      </a:rPr>
                                      <m:t>(</m:t>
                                    </m:r>
                                    <m:r>
                                      <a:rPr kumimoji="1" lang="en-US" altLang="ko-KR" sz="1600" b="0" i="1" smtClean="0">
                                        <a:latin typeface="Cambria Math" charset="0"/>
                                      </a:rPr>
                                      <m:t>𝑥</m:t>
                                    </m:r>
                                    <m:r>
                                      <a:rPr lang="en-US" altLang="ko-KR" sz="1600" i="1">
                                        <a:latin typeface="Cambria Math" charset="0"/>
                                        <a:ea typeface="Seravek Light" charset="0"/>
                                        <a:cs typeface="Seravek Light" charset="0"/>
                                      </a:rPr>
                                      <m:t> −</m:t>
                                    </m:r>
                                    <m:acc>
                                      <m:accPr>
                                        <m:chr m:val="̅"/>
                                        <m:ctrlPr>
                                          <a:rPr kumimoji="1" lang="en-US" altLang="ko-KR" sz="1600" i="1" smtClean="0">
                                            <a:latin typeface="Cambria Math" panose="02040503050406030204" pitchFamily="18" charset="0"/>
                                            <a:ea typeface="Seravek Light" charset="0"/>
                                            <a:cs typeface="Seravek Light" charset="0"/>
                                          </a:rPr>
                                        </m:ctrlPr>
                                      </m:accPr>
                                      <m:e>
                                        <m:r>
                                          <a:rPr kumimoji="1" lang="en-US" altLang="ko-KR" sz="1600" b="0" i="1" smtClean="0">
                                            <a:latin typeface="Cambria Math" charset="0"/>
                                            <a:ea typeface="Seravek Light" charset="0"/>
                                            <a:cs typeface="Seravek Light" charset="0"/>
                                          </a:rPr>
                                          <m:t>𝑥</m:t>
                                        </m:r>
                                      </m:e>
                                    </m:acc>
                                    <m:r>
                                      <m:rPr>
                                        <m:nor/>
                                      </m:rPr>
                                      <a:rPr lang="en-US" altLang="ko-KR" sz="1600">
                                        <a:latin typeface="Cambria Math" charset="0"/>
                                        <a:ea typeface="Seravek Light" charset="0"/>
                                        <a:cs typeface="Seravek Light" charset="0"/>
                                      </a:rPr>
                                      <m:t>)</m:t>
                                    </m:r>
                                  </m:e>
                                  <m:sup>
                                    <m:r>
                                      <a:rPr kumimoji="1" lang="en-US" altLang="ko-KR" sz="1600" i="1">
                                        <a:latin typeface="Cambria Math" charset="0"/>
                                      </a:rPr>
                                      <m:t>2</m:t>
                                    </m:r>
                                  </m:sup>
                                </m:sSup>
                              </m:e>
                            </m:nary>
                          </m:num>
                          <m:den>
                            <m:r>
                              <a:rPr kumimoji="1" lang="en-US" altLang="ko-KR" sz="1600" i="1">
                                <a:latin typeface="Cambria Math" charset="0"/>
                              </a:rPr>
                              <m:t>𝑛</m:t>
                            </m:r>
                            <m:r>
                              <a:rPr kumimoji="1" lang="en-US" altLang="ko-KR" sz="1600" i="1">
                                <a:latin typeface="Cambria Math" charset="0"/>
                              </a:rPr>
                              <m:t>−1</m:t>
                            </m:r>
                          </m:den>
                        </m:f>
                      </m:e>
                    </m:rad>
                  </m:oMath>
                </a14:m>
                <a:endParaRPr lang="en-US" altLang="ko-KR" dirty="0">
                  <a:latin typeface="Seravek Light" charset="0"/>
                  <a:ea typeface="Seravek Light" charset="0"/>
                  <a:cs typeface="Seravek Light" charset="0"/>
                </a:endParaRPr>
              </a:p>
              <a:p>
                <a:pPr marL="742950" lvl="3" indent="-285750">
                  <a:lnSpc>
                    <a:spcPct val="150000"/>
                  </a:lnSpc>
                  <a:buFont typeface="Arial" charset="0"/>
                  <a:buChar char="•"/>
                </a:pPr>
                <a:r>
                  <a:rPr lang="en-US" altLang="ko-KR" dirty="0">
                    <a:latin typeface="Seravek Light" charset="0"/>
                    <a:ea typeface="Seravek Light" charset="0"/>
                    <a:cs typeface="Seravek Light" charset="0"/>
                  </a:rPr>
                  <a:t>Similar to inferences about means, </a:t>
                </a:r>
                <a14:m>
                  <m:oMath xmlns:m="http://schemas.openxmlformats.org/officeDocument/2006/math">
                    <m:f>
                      <m:fPr>
                        <m:ctrlPr>
                          <a:rPr lang="mr-IN" altLang="ko-KR" i="1" smtClean="0">
                            <a:latin typeface="Cambria Math" panose="02040503050406030204" pitchFamily="18" charset="0"/>
                            <a:ea typeface="Seravek Light" charset="0"/>
                            <a:cs typeface="Seravek Light" charset="0"/>
                          </a:rPr>
                        </m:ctrlPr>
                      </m:fPr>
                      <m:num>
                        <m:sSub>
                          <m:sSubPr>
                            <m:ctrlPr>
                              <a:rPr lang="en-US" altLang="ko-KR"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r>
                          <a:rPr lang="en-US" altLang="ko-KR" b="0" i="1" smtClean="0">
                            <a:latin typeface="Cambria Math" charset="0"/>
                            <a:ea typeface="Seravek Light" charset="0"/>
                            <a:cs typeface="Seravek Light" charset="0"/>
                          </a:rPr>
                          <m:t>−</m:t>
                        </m:r>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Cambria Math" charset="0"/>
                                <a:cs typeface="Cambria Math" charset="0"/>
                              </a:rPr>
                              <m:t>𝛽</m:t>
                            </m:r>
                          </m:e>
                          <m:sub>
                            <m:r>
                              <a:rPr lang="en-US" altLang="ko-KR" b="0" i="1" smtClean="0">
                                <a:latin typeface="Cambria Math" charset="0"/>
                                <a:ea typeface="Seravek Light" charset="0"/>
                                <a:cs typeface="Seravek Light" charset="0"/>
                              </a:rPr>
                              <m:t>1</m:t>
                            </m:r>
                          </m:sub>
                        </m:sSub>
                      </m:num>
                      <m:den>
                        <m:r>
                          <a:rPr lang="en-US" altLang="ko-KR" b="0" i="1" smtClean="0">
                            <a:latin typeface="Cambria Math" charset="0"/>
                            <a:ea typeface="Seravek Light" charset="0"/>
                            <a:cs typeface="Seravek Light" charset="0"/>
                          </a:rPr>
                          <m:t>𝑆𝐸</m:t>
                        </m:r>
                        <m:r>
                          <a:rPr lang="en-US" altLang="ko-KR" b="0" i="1" smtClean="0">
                            <a:latin typeface="Cambria Math" charset="0"/>
                            <a:ea typeface="Seravek Light" charset="0"/>
                            <a:cs typeface="Seravek Light" charset="0"/>
                          </a:rPr>
                          <m:t>(</m:t>
                        </m:r>
                        <m:sSub>
                          <m:sSubPr>
                            <m:ctrlPr>
                              <a:rPr lang="en-US" altLang="ko-KR" b="0" i="1" smtClean="0">
                                <a:latin typeface="Cambria Math" panose="02040503050406030204" pitchFamily="18" charset="0"/>
                                <a:ea typeface="Seravek Light" charset="0"/>
                                <a:cs typeface="Seravek Light" charset="0"/>
                              </a:rPr>
                            </m:ctrlPr>
                          </m:sSubPr>
                          <m:e>
                            <m:r>
                              <a:rPr lang="en-US" altLang="ko-KR" b="0" i="1" smtClean="0">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1</m:t>
                            </m:r>
                          </m:sub>
                        </m:sSub>
                        <m:r>
                          <a:rPr lang="en-US" altLang="ko-KR" b="0" i="1" smtClean="0">
                            <a:latin typeface="Cambria Math" charset="0"/>
                            <a:ea typeface="Seravek Light" charset="0"/>
                            <a:cs typeface="Seravek Light" charset="0"/>
                          </a:rPr>
                          <m:t>)</m:t>
                        </m:r>
                      </m:den>
                    </m:f>
                    <m:r>
                      <a:rPr lang="mr-IN" altLang="ko-KR" i="1" smtClean="0">
                        <a:latin typeface="Cambria Math" charset="0"/>
                        <a:ea typeface="Cambria Math" charset="0"/>
                        <a:cs typeface="Cambria Math" charset="0"/>
                      </a:rPr>
                      <m:t>∼</m:t>
                    </m:r>
                    <m:sSub>
                      <m:sSubPr>
                        <m:ctrlPr>
                          <a:rPr lang="en-US" altLang="ko-KR" i="1" smtClean="0">
                            <a:latin typeface="Cambria Math" panose="02040503050406030204" pitchFamily="18" charset="0"/>
                            <a:ea typeface="Cambria Math" charset="0"/>
                            <a:cs typeface="Cambria Math" charset="0"/>
                          </a:rPr>
                        </m:ctrlPr>
                      </m:sSubPr>
                      <m:e>
                        <m:r>
                          <a:rPr lang="en-US" altLang="ko-KR" b="0" i="1" smtClean="0">
                            <a:latin typeface="Cambria Math" charset="0"/>
                            <a:ea typeface="Cambria Math" charset="0"/>
                            <a:cs typeface="Cambria Math" charset="0"/>
                          </a:rPr>
                          <m:t>𝑡</m:t>
                        </m:r>
                      </m:e>
                      <m:sub>
                        <m:r>
                          <a:rPr lang="en-US" altLang="ko-KR" b="0" i="1" smtClean="0">
                            <a:latin typeface="Cambria Math" charset="0"/>
                            <a:ea typeface="Cambria Math" charset="0"/>
                            <a:cs typeface="Cambria Math" charset="0"/>
                          </a:rPr>
                          <m:t>𝑛</m:t>
                        </m:r>
                        <m:r>
                          <a:rPr lang="en-US" altLang="ko-KR" b="0" i="1" smtClean="0">
                            <a:latin typeface="Cambria Math" charset="0"/>
                            <a:ea typeface="Cambria Math" charset="0"/>
                            <a:cs typeface="Cambria Math" charset="0"/>
                          </a:rPr>
                          <m:t>−2</m:t>
                        </m:r>
                      </m:sub>
                    </m:sSub>
                  </m:oMath>
                </a14:m>
                <a:endParaRPr lang="en-US" altLang="ko-KR" dirty="0">
                  <a:latin typeface="Seravek Light" charset="0"/>
                  <a:ea typeface="Cambria Math" charset="0"/>
                  <a:cs typeface="Cambria Math" charset="0"/>
                </a:endParaRPr>
              </a:p>
              <a:p>
                <a:pPr marL="742950" lvl="3" indent="-285750">
                  <a:lnSpc>
                    <a:spcPct val="150000"/>
                  </a:lnSpc>
                  <a:buFont typeface="Arial" charset="0"/>
                  <a:buChar char="•"/>
                </a:pPr>
                <a:r>
                  <a:rPr lang="en-US" altLang="ko-KR" dirty="0">
                    <a:latin typeface="Seravek Light" charset="0"/>
                    <a:ea typeface="Seravek Light" charset="0"/>
                    <a:cs typeface="Seravek Light" charset="0"/>
                  </a:rPr>
                  <a:t>Same for Intercept: </a:t>
                </a:r>
              </a:p>
              <a:p>
                <a:pPr marL="1200150" lvl="4" indent="-285750">
                  <a:lnSpc>
                    <a:spcPct val="150000"/>
                  </a:lnSpc>
                  <a:buFont typeface="Arial" charset="0"/>
                  <a:buChar char="•"/>
                </a:pPr>
                <a14:m>
                  <m:oMath xmlns:m="http://schemas.openxmlformats.org/officeDocument/2006/math">
                    <m:f>
                      <m:fPr>
                        <m:ctrlPr>
                          <a:rPr lang="mr-IN" altLang="ko-KR" i="1">
                            <a:latin typeface="Cambria Math" panose="02040503050406030204" pitchFamily="18" charset="0"/>
                            <a:ea typeface="Seravek Light" charset="0"/>
                            <a:cs typeface="Seravek Light" charset="0"/>
                          </a:rPr>
                        </m:ctrlPr>
                      </m:fPr>
                      <m:num>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0</m:t>
                            </m:r>
                          </m:sub>
                        </m:sSub>
                        <m:r>
                          <a:rPr lang="en-US" altLang="ko-KR" i="1">
                            <a:latin typeface="Cambria Math" charset="0"/>
                            <a:ea typeface="Seravek Light" charset="0"/>
                            <a:cs typeface="Seravek Light" charset="0"/>
                          </a:rPr>
                          <m:t>−</m:t>
                        </m:r>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Cambria Math" charset="0"/>
                                <a:cs typeface="Cambria Math" charset="0"/>
                              </a:rPr>
                              <m:t>𝛽</m:t>
                            </m:r>
                          </m:e>
                          <m:sub>
                            <m:r>
                              <a:rPr lang="en-US" altLang="ko-KR" b="0" i="1" smtClean="0">
                                <a:latin typeface="Cambria Math" charset="0"/>
                                <a:ea typeface="Seravek Light" charset="0"/>
                                <a:cs typeface="Seravek Light" charset="0"/>
                              </a:rPr>
                              <m:t>0</m:t>
                            </m:r>
                          </m:sub>
                        </m:sSub>
                      </m:num>
                      <m:den>
                        <m:r>
                          <a:rPr lang="en-US" altLang="ko-KR" i="1">
                            <a:latin typeface="Cambria Math" charset="0"/>
                            <a:ea typeface="Seravek Light" charset="0"/>
                            <a:cs typeface="Seravek Light" charset="0"/>
                          </a:rPr>
                          <m:t>𝑆𝐸</m:t>
                        </m:r>
                        <m:r>
                          <a:rPr lang="en-US" altLang="ko-KR" i="1">
                            <a:latin typeface="Cambria Math" charset="0"/>
                            <a:ea typeface="Seravek Light" charset="0"/>
                            <a:cs typeface="Seravek Light" charset="0"/>
                          </a:rPr>
                          <m:t>(</m:t>
                        </m:r>
                        <m:sSub>
                          <m:sSubPr>
                            <m:ctrlPr>
                              <a:rPr lang="en-US" altLang="ko-KR" i="1">
                                <a:latin typeface="Cambria Math" panose="02040503050406030204" pitchFamily="18" charset="0"/>
                                <a:ea typeface="Seravek Light" charset="0"/>
                                <a:cs typeface="Seravek Light" charset="0"/>
                              </a:rPr>
                            </m:ctrlPr>
                          </m:sSubPr>
                          <m:e>
                            <m:r>
                              <a:rPr lang="en-US" altLang="ko-KR" i="1">
                                <a:latin typeface="Cambria Math" charset="0"/>
                                <a:ea typeface="Seravek Light" charset="0"/>
                                <a:cs typeface="Seravek Light" charset="0"/>
                              </a:rPr>
                              <m:t>𝑏</m:t>
                            </m:r>
                          </m:e>
                          <m:sub>
                            <m:r>
                              <a:rPr lang="en-US" altLang="ko-KR" b="0" i="1" smtClean="0">
                                <a:latin typeface="Cambria Math" charset="0"/>
                                <a:ea typeface="Seravek Light" charset="0"/>
                                <a:cs typeface="Seravek Light" charset="0"/>
                              </a:rPr>
                              <m:t>0</m:t>
                            </m:r>
                          </m:sub>
                        </m:sSub>
                        <m:r>
                          <a:rPr lang="en-US" altLang="ko-KR" i="1">
                            <a:latin typeface="Cambria Math" charset="0"/>
                            <a:ea typeface="Seravek Light" charset="0"/>
                            <a:cs typeface="Seravek Light" charset="0"/>
                          </a:rPr>
                          <m:t>)</m:t>
                        </m:r>
                      </m:den>
                    </m:f>
                    <m:r>
                      <a:rPr lang="mr-IN" altLang="ko-KR" i="1">
                        <a:latin typeface="Cambria Math" charset="0"/>
                        <a:ea typeface="Cambria Math" charset="0"/>
                        <a:cs typeface="Cambria Math" charset="0"/>
                      </a:rPr>
                      <m:t>∼</m:t>
                    </m:r>
                    <m:sSub>
                      <m:sSubPr>
                        <m:ctrlPr>
                          <a:rPr lang="en-US" altLang="ko-KR" i="1">
                            <a:latin typeface="Cambria Math" panose="02040503050406030204" pitchFamily="18" charset="0"/>
                            <a:ea typeface="Cambria Math" charset="0"/>
                            <a:cs typeface="Cambria Math" charset="0"/>
                          </a:rPr>
                        </m:ctrlPr>
                      </m:sSubPr>
                      <m:e>
                        <m:r>
                          <a:rPr lang="en-US" altLang="ko-KR" i="1">
                            <a:latin typeface="Cambria Math" charset="0"/>
                            <a:ea typeface="Cambria Math" charset="0"/>
                            <a:cs typeface="Cambria Math" charset="0"/>
                          </a:rPr>
                          <m:t>𝑡</m:t>
                        </m:r>
                      </m:e>
                      <m:sub>
                        <m:r>
                          <a:rPr lang="en-US" altLang="ko-KR" i="1">
                            <a:latin typeface="Cambria Math" charset="0"/>
                            <a:ea typeface="Cambria Math" charset="0"/>
                            <a:cs typeface="Cambria Math" charset="0"/>
                          </a:rPr>
                          <m:t>𝑛</m:t>
                        </m:r>
                        <m:r>
                          <a:rPr lang="en-US" altLang="ko-KR" i="1">
                            <a:latin typeface="Cambria Math" charset="0"/>
                            <a:ea typeface="Cambria Math" charset="0"/>
                            <a:cs typeface="Cambria Math" charset="0"/>
                          </a:rPr>
                          <m:t>−2</m:t>
                        </m:r>
                      </m:sub>
                    </m:sSub>
                  </m:oMath>
                </a14:m>
                <a:endParaRPr lang="en-US" altLang="ko-KR" dirty="0">
                  <a:latin typeface="Seravek Light" charset="0"/>
                  <a:ea typeface="Seravek Light" charset="0"/>
                  <a:cs typeface="Seravek Light" charset="0"/>
                </a:endParaRPr>
              </a:p>
            </p:txBody>
          </p:sp>
        </mc:Choice>
        <mc:Fallback xmlns="">
          <p:sp>
            <p:nvSpPr>
              <p:cNvPr id="14" name="텍스트 상자 13"/>
              <p:cNvSpPr txBox="1">
                <a:spLocks noRot="1" noChangeAspect="1" noMove="1" noResize="1" noEditPoints="1" noAdjustHandles="1" noChangeArrowheads="1" noChangeShapeType="1" noTextEdit="1"/>
              </p:cNvSpPr>
              <p:nvPr/>
            </p:nvSpPr>
            <p:spPr>
              <a:xfrm>
                <a:off x="928453" y="879451"/>
                <a:ext cx="10943650" cy="4665060"/>
              </a:xfrm>
              <a:prstGeom prst="rect">
                <a:avLst/>
              </a:prstGeom>
              <a:blipFill rotWithShape="0">
                <a:blip r:embed="rId6"/>
                <a:stretch>
                  <a:fillRect l="-33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896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5"/>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10422294" y="6186196"/>
            <a:ext cx="1661681" cy="671804"/>
            <a:chOff x="18662" y="6209254"/>
            <a:chExt cx="1661681" cy="671804"/>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 y="6209254"/>
              <a:ext cx="671804" cy="671804"/>
            </a:xfrm>
            <a:prstGeom prst="rect">
              <a:avLst/>
            </a:prstGeom>
          </p:spPr>
        </p:pic>
        <p:pic>
          <p:nvPicPr>
            <p:cNvPr id="6" name="그림 5"/>
            <p:cNvPicPr>
              <a:picLocks noChangeAspect="1"/>
            </p:cNvPicPr>
            <p:nvPr/>
          </p:nvPicPr>
          <p:blipFill>
            <a:blip r:embed="rId3"/>
            <a:stretch>
              <a:fillRect/>
            </a:stretch>
          </p:blipFill>
          <p:spPr>
            <a:xfrm>
              <a:off x="625149" y="6262887"/>
              <a:ext cx="597215" cy="517044"/>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04" y="6322730"/>
              <a:ext cx="438539" cy="438539"/>
            </a:xfrm>
            <a:prstGeom prst="rect">
              <a:avLst/>
            </a:prstGeom>
          </p:spPr>
        </p:pic>
      </p:grpSp>
      <p:sp>
        <p:nvSpPr>
          <p:cNvPr id="9" name="직사각형 8"/>
          <p:cNvSpPr/>
          <p:nvPr/>
        </p:nvSpPr>
        <p:spPr>
          <a:xfrm>
            <a:off x="0" y="0"/>
            <a:ext cx="12192000" cy="10276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PT Sans Narrow" charset="-52"/>
              <a:ea typeface="PT Sans Narrow" charset="-52"/>
              <a:cs typeface="PT Sans Narrow" charset="-52"/>
            </a:endParaRPr>
          </a:p>
        </p:txBody>
      </p:sp>
      <p:sp>
        <p:nvSpPr>
          <p:cNvPr id="11" name="직사각형 10"/>
          <p:cNvSpPr/>
          <p:nvPr/>
        </p:nvSpPr>
        <p:spPr>
          <a:xfrm>
            <a:off x="69202" y="6518941"/>
            <a:ext cx="4169731" cy="261610"/>
          </a:xfrm>
          <a:prstGeom prst="rect">
            <a:avLst/>
          </a:prstGeom>
        </p:spPr>
        <p:txBody>
          <a:bodyPr wrap="none">
            <a:spAutoFit/>
          </a:bodyPr>
          <a:lstStyle/>
          <a:p>
            <a:r>
              <a:rPr lang="en-US" altLang="ko-KR" sz="1100" dirty="0">
                <a:latin typeface="Seravek Light" charset="0"/>
                <a:ea typeface="Seravek Light" charset="0"/>
                <a:cs typeface="Seravek Light" charset="0"/>
              </a:rPr>
              <a:t>CHOONG-WAN WOO  |  COCOAN lab  |  </a:t>
            </a:r>
            <a:r>
              <a:rPr lang="en-US" altLang="ko-KR" sz="1100" dirty="0">
                <a:latin typeface="Seravek Light" charset="0"/>
                <a:ea typeface="Seravek Light" charset="0"/>
                <a:cs typeface="Seravek Light" charset="0"/>
                <a:hlinkClick r:id="rId5"/>
              </a:rPr>
              <a:t>http://cocoanlab.github.io</a:t>
            </a:r>
            <a:endParaRPr lang="en-US" altLang="ko-KR" sz="1100" dirty="0">
              <a:latin typeface="Seravek Light" charset="0"/>
              <a:ea typeface="Seravek Light" charset="0"/>
              <a:cs typeface="Seravek Light" charset="0"/>
            </a:endParaRPr>
          </a:p>
        </p:txBody>
      </p:sp>
      <p:sp>
        <p:nvSpPr>
          <p:cNvPr id="2" name="직사각형 1"/>
          <p:cNvSpPr/>
          <p:nvPr/>
        </p:nvSpPr>
        <p:spPr>
          <a:xfrm>
            <a:off x="216491" y="222608"/>
            <a:ext cx="1550296" cy="523220"/>
          </a:xfrm>
          <a:prstGeom prst="rect">
            <a:avLst/>
          </a:prstGeom>
        </p:spPr>
        <p:txBody>
          <a:bodyPr wrap="none">
            <a:spAutoFit/>
          </a:bodyPr>
          <a:lstStyle/>
          <a:p>
            <a:r>
              <a:rPr lang="en-US" altLang="ko-KR" sz="2800" dirty="0">
                <a:latin typeface="Seravek" charset="0"/>
                <a:ea typeface="Seravek" charset="0"/>
                <a:cs typeface="Seravek" charset="0"/>
              </a:rPr>
              <a:t>Quiz 22-1</a:t>
            </a:r>
            <a:endParaRPr lang="ko-KR" altLang="en-US" sz="2800" dirty="0">
              <a:latin typeface="Seravek" charset="0"/>
              <a:ea typeface="Seravek" charset="0"/>
              <a:cs typeface="Seravek" charset="0"/>
            </a:endParaRPr>
          </a:p>
        </p:txBody>
      </p:sp>
      <p:sp>
        <p:nvSpPr>
          <p:cNvPr id="13" name="직사각형 12"/>
          <p:cNvSpPr/>
          <p:nvPr/>
        </p:nvSpPr>
        <p:spPr>
          <a:xfrm>
            <a:off x="9894433" y="84109"/>
            <a:ext cx="2301508" cy="276999"/>
          </a:xfrm>
          <a:prstGeom prst="rect">
            <a:avLst/>
          </a:prstGeom>
        </p:spPr>
        <p:txBody>
          <a:bodyPr wrap="square">
            <a:spAutoFit/>
          </a:bodyPr>
          <a:lstStyle/>
          <a:p>
            <a:pPr algn="r"/>
            <a:r>
              <a:rPr lang="en-US" altLang="ko-KR" sz="1200" dirty="0">
                <a:latin typeface="Seravek Light" charset="0"/>
                <a:ea typeface="Seravek Light" charset="0"/>
                <a:cs typeface="Seravek Light" charset="0"/>
              </a:rPr>
              <a:t>Lecture 22</a:t>
            </a:r>
            <a:endParaRPr lang="ko-KR" altLang="en-US" sz="1200" dirty="0">
              <a:latin typeface="Seravek Light" charset="0"/>
              <a:ea typeface="Seravek Light" charset="0"/>
              <a:cs typeface="Seravek Light" charset="0"/>
            </a:endParaRPr>
          </a:p>
        </p:txBody>
      </p:sp>
      <p:sp>
        <p:nvSpPr>
          <p:cNvPr id="3" name="직사각형 2">
            <a:extLst>
              <a:ext uri="{FF2B5EF4-FFF2-40B4-BE49-F238E27FC236}">
                <a16:creationId xmlns:a16="http://schemas.microsoft.com/office/drawing/2014/main" id="{DB194D02-51C6-5849-BBE4-4A0DFC41001F}"/>
              </a:ext>
            </a:extLst>
          </p:cNvPr>
          <p:cNvSpPr/>
          <p:nvPr/>
        </p:nvSpPr>
        <p:spPr>
          <a:xfrm>
            <a:off x="3991128" y="2987689"/>
            <a:ext cx="4209742" cy="646331"/>
          </a:xfrm>
          <a:prstGeom prst="rect">
            <a:avLst/>
          </a:prstGeom>
        </p:spPr>
        <p:txBody>
          <a:bodyPr wrap="none">
            <a:spAutoFit/>
          </a:bodyPr>
          <a:lstStyle/>
          <a:p>
            <a:pPr algn="ctr"/>
            <a:r>
              <a:rPr lang="en" altLang="ko-Kore-KR" dirty="0">
                <a:latin typeface="Seravek" panose="020B0503040000020004" pitchFamily="34" charset="0"/>
                <a:hlinkClick r:id="rId6"/>
              </a:rPr>
              <a:t>https://forms.gle/NeEiHJwHDpbyNN6T6</a:t>
            </a:r>
            <a:endParaRPr lang="en" altLang="ko-Kore-KR" dirty="0">
              <a:latin typeface="Seravek" panose="020B0503040000020004" pitchFamily="34" charset="0"/>
            </a:endParaRPr>
          </a:p>
          <a:p>
            <a:pPr algn="ctr"/>
            <a:endParaRPr lang="ko-Kore-KR" altLang="en-US" dirty="0">
              <a:latin typeface="Seravek" panose="020B0503040000020004" pitchFamily="34" charset="0"/>
            </a:endParaRPr>
          </a:p>
        </p:txBody>
      </p:sp>
    </p:spTree>
    <p:extLst>
      <p:ext uri="{BB962C8B-B14F-4D97-AF65-F5344CB8AC3E}">
        <p14:creationId xmlns:p14="http://schemas.microsoft.com/office/powerpoint/2010/main" val="309464766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8023</TotalTime>
  <Words>1166</Words>
  <Application>Microsoft Macintosh PowerPoint</Application>
  <PresentationFormat>와이드스크린</PresentationFormat>
  <Paragraphs>152</Paragraphs>
  <Slides>15</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15</vt:i4>
      </vt:variant>
    </vt:vector>
  </HeadingPairs>
  <TitlesOfParts>
    <vt:vector size="23" baseType="lpstr">
      <vt:lpstr>맑은 고딕</vt:lpstr>
      <vt:lpstr>Arial</vt:lpstr>
      <vt:lpstr>Cambria Math</vt:lpstr>
      <vt:lpstr>PT Sans Narrow</vt:lpstr>
      <vt:lpstr>Seravek</vt:lpstr>
      <vt:lpstr>Seravek Light</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우충완</cp:lastModifiedBy>
  <cp:revision>1154</cp:revision>
  <dcterms:created xsi:type="dcterms:W3CDTF">2017-08-24T21:55:02Z</dcterms:created>
  <dcterms:modified xsi:type="dcterms:W3CDTF">2021-05-12T04:16:05Z</dcterms:modified>
</cp:coreProperties>
</file>